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  <p:sldMasterId id="2147483660" r:id="rId2"/>
  </p:sldMasterIdLst>
  <p:sldIdLst>
    <p:sldId id="276" r:id="rId3"/>
    <p:sldId id="289" r:id="rId4"/>
    <p:sldId id="274" r:id="rId5"/>
    <p:sldId id="309" r:id="rId6"/>
    <p:sldId id="275" r:id="rId7"/>
    <p:sldId id="310" r:id="rId8"/>
    <p:sldId id="273" r:id="rId9"/>
    <p:sldId id="311" r:id="rId10"/>
  </p:sldIdLst>
  <p:sldSz cx="10691813" cy="7559675"/>
  <p:notesSz cx="6797675" cy="9926638"/>
  <p:embeddedFontLst>
    <p:embeddedFont>
      <p:font typeface="TT Fors" panose="020B0003030001020000" pitchFamily="34" charset="0"/>
      <p:regular r:id="rId11"/>
    </p:embeddedFont>
    <p:embeddedFont>
      <p:font typeface="TT Fors Bold" panose="020B0003030001020000" pitchFamily="34" charset="0"/>
      <p:regular r:id="rId12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DF4D"/>
    <a:srgbClr val="BB244A"/>
    <a:srgbClr val="6BCBDE"/>
    <a:srgbClr val="66C3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6405"/>
  </p:normalViewPr>
  <p:slideViewPr>
    <p:cSldViewPr snapToGrid="0" snapToObjects="1">
      <p:cViewPr varScale="1">
        <p:scale>
          <a:sx n="101" d="100"/>
          <a:sy n="101" d="100"/>
        </p:scale>
        <p:origin x="1428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font" Target="fonts/font2.fntdata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1.fntdata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1"/>
            <a:ext cx="8018860" cy="1825171"/>
          </a:xfrm>
        </p:spPr>
        <p:txBody>
          <a:bodyPr/>
          <a:lstStyle>
            <a:lvl1pPr marL="0" indent="0" algn="ctr">
              <a:buNone/>
              <a:defRPr sz="2645"/>
            </a:lvl1pPr>
            <a:lvl2pPr marL="504190" indent="0" algn="ctr">
              <a:buNone/>
              <a:defRPr sz="2205"/>
            </a:lvl2pPr>
            <a:lvl3pPr marL="1007745" indent="0" algn="ctr">
              <a:buNone/>
              <a:defRPr sz="1985"/>
            </a:lvl3pPr>
            <a:lvl4pPr marL="1511935" indent="0" algn="ctr">
              <a:buNone/>
              <a:defRPr sz="1765"/>
            </a:lvl4pPr>
            <a:lvl5pPr marL="2016125" indent="0" algn="ctr">
              <a:buNone/>
              <a:defRPr sz="1765"/>
            </a:lvl5pPr>
            <a:lvl6pPr marL="2519680" indent="0" algn="ctr">
              <a:buNone/>
              <a:defRPr sz="1765"/>
            </a:lvl6pPr>
            <a:lvl7pPr marL="3023870" indent="0" algn="ctr">
              <a:buNone/>
              <a:defRPr sz="1765"/>
            </a:lvl7pPr>
            <a:lvl8pPr marL="3527425" indent="0" algn="ctr">
              <a:buNone/>
              <a:defRPr sz="1765"/>
            </a:lvl8pPr>
            <a:lvl9pPr marL="4031615" indent="0" algn="ctr">
              <a:buNone/>
              <a:defRPr sz="1765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30" y="402484"/>
            <a:ext cx="2305422" cy="640647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4"/>
            <a:ext cx="6782619" cy="640647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23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2"/>
            <a:ext cx="8018860" cy="1825171"/>
          </a:xfrm>
        </p:spPr>
        <p:txBody>
          <a:bodyPr/>
          <a:lstStyle>
            <a:lvl1pPr marL="0" indent="0" algn="ctr">
              <a:buNone/>
              <a:defRPr sz="2495"/>
            </a:lvl1pPr>
            <a:lvl2pPr marL="474980" indent="0" algn="ctr">
              <a:buNone/>
              <a:defRPr sz="2080"/>
            </a:lvl2pPr>
            <a:lvl3pPr marL="949960" indent="0" algn="ctr">
              <a:buNone/>
              <a:defRPr sz="1870"/>
            </a:lvl3pPr>
            <a:lvl4pPr marL="1424940" indent="0" algn="ctr">
              <a:buNone/>
              <a:defRPr sz="1665"/>
            </a:lvl4pPr>
            <a:lvl5pPr marL="1900555" indent="0" algn="ctr">
              <a:buNone/>
              <a:defRPr sz="1665"/>
            </a:lvl5pPr>
            <a:lvl6pPr marL="2375535" indent="0" algn="ctr">
              <a:buNone/>
              <a:defRPr sz="1665"/>
            </a:lvl6pPr>
            <a:lvl7pPr marL="2850515" indent="0" algn="ctr">
              <a:buNone/>
              <a:defRPr sz="1665"/>
            </a:lvl7pPr>
            <a:lvl8pPr marL="3325495" indent="0" algn="ctr">
              <a:buNone/>
              <a:defRPr sz="1665"/>
            </a:lvl8pPr>
            <a:lvl9pPr marL="3800475" indent="0" algn="ctr">
              <a:buNone/>
              <a:defRPr sz="1665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5" y="1884671"/>
            <a:ext cx="9221689" cy="3144614"/>
          </a:xfrm>
        </p:spPr>
        <p:txBody>
          <a:bodyPr anchor="b"/>
          <a:lstStyle>
            <a:lvl1pPr>
              <a:defRPr sz="623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5" y="5059036"/>
            <a:ext cx="9221689" cy="1653678"/>
          </a:xfrm>
        </p:spPr>
        <p:txBody>
          <a:bodyPr/>
          <a:lstStyle>
            <a:lvl1pPr marL="0" indent="0">
              <a:buNone/>
              <a:defRPr sz="2495">
                <a:solidFill>
                  <a:schemeClr val="tx1"/>
                </a:solidFill>
              </a:defRPr>
            </a:lvl1pPr>
            <a:lvl2pPr marL="474980" indent="0">
              <a:buNone/>
              <a:defRPr sz="2080">
                <a:solidFill>
                  <a:schemeClr val="tx1">
                    <a:tint val="75000"/>
                  </a:schemeClr>
                </a:solidFill>
              </a:defRPr>
            </a:lvl2pPr>
            <a:lvl3pPr marL="949960" indent="0">
              <a:buNone/>
              <a:defRPr sz="1870">
                <a:solidFill>
                  <a:schemeClr val="tx1">
                    <a:tint val="75000"/>
                  </a:schemeClr>
                </a:solidFill>
              </a:defRPr>
            </a:lvl3pPr>
            <a:lvl4pPr marL="1424940" indent="0">
              <a:buNone/>
              <a:defRPr sz="1665">
                <a:solidFill>
                  <a:schemeClr val="tx1">
                    <a:tint val="75000"/>
                  </a:schemeClr>
                </a:solidFill>
              </a:defRPr>
            </a:lvl4pPr>
            <a:lvl5pPr marL="1900555" indent="0">
              <a:buNone/>
              <a:defRPr sz="1665">
                <a:solidFill>
                  <a:schemeClr val="tx1">
                    <a:tint val="75000"/>
                  </a:schemeClr>
                </a:solidFill>
              </a:defRPr>
            </a:lvl5pPr>
            <a:lvl6pPr marL="2375535" indent="0">
              <a:buNone/>
              <a:defRPr sz="1665">
                <a:solidFill>
                  <a:schemeClr val="tx1">
                    <a:tint val="75000"/>
                  </a:schemeClr>
                </a:solidFill>
              </a:defRPr>
            </a:lvl6pPr>
            <a:lvl7pPr marL="2850515" indent="0">
              <a:buNone/>
              <a:defRPr sz="1665">
                <a:solidFill>
                  <a:schemeClr val="tx1">
                    <a:tint val="75000"/>
                  </a:schemeClr>
                </a:solidFill>
              </a:defRPr>
            </a:lvl7pPr>
            <a:lvl8pPr marL="3325495" indent="0">
              <a:buNone/>
              <a:defRPr sz="1665">
                <a:solidFill>
                  <a:schemeClr val="tx1">
                    <a:tint val="75000"/>
                  </a:schemeClr>
                </a:solidFill>
              </a:defRPr>
            </a:lvl8pPr>
            <a:lvl9pPr marL="3800475" indent="0">
              <a:buNone/>
              <a:defRPr sz="16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3" y="2012414"/>
            <a:ext cx="4544021" cy="47965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1" y="2012414"/>
            <a:ext cx="4544021" cy="47965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7" y="402484"/>
            <a:ext cx="9221689" cy="146118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8" y="1853172"/>
            <a:ext cx="4523137" cy="908210"/>
          </a:xfrm>
        </p:spPr>
        <p:txBody>
          <a:bodyPr anchor="b"/>
          <a:lstStyle>
            <a:lvl1pPr marL="0" indent="0">
              <a:buNone/>
              <a:defRPr sz="2495" b="1"/>
            </a:lvl1pPr>
            <a:lvl2pPr marL="474980" indent="0">
              <a:buNone/>
              <a:defRPr sz="2080" b="1"/>
            </a:lvl2pPr>
            <a:lvl3pPr marL="949960" indent="0">
              <a:buNone/>
              <a:defRPr sz="1870" b="1"/>
            </a:lvl3pPr>
            <a:lvl4pPr marL="1424940" indent="0">
              <a:buNone/>
              <a:defRPr sz="1665" b="1"/>
            </a:lvl4pPr>
            <a:lvl5pPr marL="1900555" indent="0">
              <a:buNone/>
              <a:defRPr sz="1665" b="1"/>
            </a:lvl5pPr>
            <a:lvl6pPr marL="2375535" indent="0">
              <a:buNone/>
              <a:defRPr sz="1665" b="1"/>
            </a:lvl6pPr>
            <a:lvl7pPr marL="2850515" indent="0">
              <a:buNone/>
              <a:defRPr sz="1665" b="1"/>
            </a:lvl7pPr>
            <a:lvl8pPr marL="3325495" indent="0">
              <a:buNone/>
              <a:defRPr sz="1665" b="1"/>
            </a:lvl8pPr>
            <a:lvl9pPr marL="3800475" indent="0">
              <a:buNone/>
              <a:defRPr sz="1665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8" y="2761381"/>
            <a:ext cx="4523137" cy="4061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3" y="1853172"/>
            <a:ext cx="4545413" cy="908210"/>
          </a:xfrm>
        </p:spPr>
        <p:txBody>
          <a:bodyPr anchor="b"/>
          <a:lstStyle>
            <a:lvl1pPr marL="0" indent="0">
              <a:buNone/>
              <a:defRPr sz="2495" b="1"/>
            </a:lvl1pPr>
            <a:lvl2pPr marL="474980" indent="0">
              <a:buNone/>
              <a:defRPr sz="2080" b="1"/>
            </a:lvl2pPr>
            <a:lvl3pPr marL="949960" indent="0">
              <a:buNone/>
              <a:defRPr sz="1870" b="1"/>
            </a:lvl3pPr>
            <a:lvl4pPr marL="1424940" indent="0">
              <a:buNone/>
              <a:defRPr sz="1665" b="1"/>
            </a:lvl4pPr>
            <a:lvl5pPr marL="1900555" indent="0">
              <a:buNone/>
              <a:defRPr sz="1665" b="1"/>
            </a:lvl5pPr>
            <a:lvl6pPr marL="2375535" indent="0">
              <a:buNone/>
              <a:defRPr sz="1665" b="1"/>
            </a:lvl6pPr>
            <a:lvl7pPr marL="2850515" indent="0">
              <a:buNone/>
              <a:defRPr sz="1665" b="1"/>
            </a:lvl7pPr>
            <a:lvl8pPr marL="3325495" indent="0">
              <a:buNone/>
              <a:defRPr sz="1665" b="1"/>
            </a:lvl8pPr>
            <a:lvl9pPr marL="3800475" indent="0">
              <a:buNone/>
              <a:defRPr sz="1665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3" y="2761381"/>
            <a:ext cx="4545413" cy="4061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7" y="503978"/>
            <a:ext cx="3448389" cy="1763924"/>
          </a:xfrm>
        </p:spPr>
        <p:txBody>
          <a:bodyPr anchor="b"/>
          <a:lstStyle>
            <a:lvl1pPr>
              <a:defRPr sz="332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7"/>
            <a:ext cx="5412730" cy="5372269"/>
          </a:xfrm>
        </p:spPr>
        <p:txBody>
          <a:bodyPr/>
          <a:lstStyle>
            <a:lvl1pPr>
              <a:defRPr sz="3325"/>
            </a:lvl1pPr>
            <a:lvl2pPr>
              <a:defRPr sz="2910"/>
            </a:lvl2pPr>
            <a:lvl3pPr>
              <a:defRPr sz="2495"/>
            </a:lvl3pPr>
            <a:lvl4pPr>
              <a:defRPr sz="2080"/>
            </a:lvl4pPr>
            <a:lvl5pPr>
              <a:defRPr sz="2080"/>
            </a:lvl5pPr>
            <a:lvl6pPr>
              <a:defRPr sz="2080"/>
            </a:lvl6pPr>
            <a:lvl7pPr>
              <a:defRPr sz="2080"/>
            </a:lvl7pPr>
            <a:lvl8pPr>
              <a:defRPr sz="2080"/>
            </a:lvl8pPr>
            <a:lvl9pPr>
              <a:defRPr sz="208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7" y="2267902"/>
            <a:ext cx="3448389" cy="4201570"/>
          </a:xfrm>
        </p:spPr>
        <p:txBody>
          <a:bodyPr/>
          <a:lstStyle>
            <a:lvl1pPr marL="0" indent="0">
              <a:buNone/>
              <a:defRPr sz="1665"/>
            </a:lvl1pPr>
            <a:lvl2pPr marL="474980" indent="0">
              <a:buNone/>
              <a:defRPr sz="1455"/>
            </a:lvl2pPr>
            <a:lvl3pPr marL="949960" indent="0">
              <a:buNone/>
              <a:defRPr sz="1245"/>
            </a:lvl3pPr>
            <a:lvl4pPr marL="1424940" indent="0">
              <a:buNone/>
              <a:defRPr sz="1040"/>
            </a:lvl4pPr>
            <a:lvl5pPr marL="1900555" indent="0">
              <a:buNone/>
              <a:defRPr sz="1040"/>
            </a:lvl5pPr>
            <a:lvl6pPr marL="2375535" indent="0">
              <a:buNone/>
              <a:defRPr sz="1040"/>
            </a:lvl6pPr>
            <a:lvl7pPr marL="2850515" indent="0">
              <a:buNone/>
              <a:defRPr sz="1040"/>
            </a:lvl7pPr>
            <a:lvl8pPr marL="3325495" indent="0">
              <a:buNone/>
              <a:defRPr sz="1040"/>
            </a:lvl8pPr>
            <a:lvl9pPr marL="3800475" indent="0">
              <a:buNone/>
              <a:defRPr sz="104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7" y="503978"/>
            <a:ext cx="3448389" cy="1763924"/>
          </a:xfrm>
        </p:spPr>
        <p:txBody>
          <a:bodyPr anchor="b"/>
          <a:lstStyle>
            <a:lvl1pPr>
              <a:defRPr sz="332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7"/>
            <a:ext cx="5412730" cy="5372269"/>
          </a:xfrm>
        </p:spPr>
        <p:txBody>
          <a:bodyPr anchor="t"/>
          <a:lstStyle>
            <a:lvl1pPr marL="0" indent="0">
              <a:buNone/>
              <a:defRPr sz="3325"/>
            </a:lvl1pPr>
            <a:lvl2pPr marL="474980" indent="0">
              <a:buNone/>
              <a:defRPr sz="2910"/>
            </a:lvl2pPr>
            <a:lvl3pPr marL="949960" indent="0">
              <a:buNone/>
              <a:defRPr sz="2495"/>
            </a:lvl3pPr>
            <a:lvl4pPr marL="1424940" indent="0">
              <a:buNone/>
              <a:defRPr sz="2080"/>
            </a:lvl4pPr>
            <a:lvl5pPr marL="1900555" indent="0">
              <a:buNone/>
              <a:defRPr sz="2080"/>
            </a:lvl5pPr>
            <a:lvl6pPr marL="2375535" indent="0">
              <a:buNone/>
              <a:defRPr sz="2080"/>
            </a:lvl6pPr>
            <a:lvl7pPr marL="2850515" indent="0">
              <a:buNone/>
              <a:defRPr sz="2080"/>
            </a:lvl7pPr>
            <a:lvl8pPr marL="3325495" indent="0">
              <a:buNone/>
              <a:defRPr sz="2080"/>
            </a:lvl8pPr>
            <a:lvl9pPr marL="3800475" indent="0">
              <a:buNone/>
              <a:defRPr sz="208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7" y="2267902"/>
            <a:ext cx="3448389" cy="4201570"/>
          </a:xfrm>
        </p:spPr>
        <p:txBody>
          <a:bodyPr/>
          <a:lstStyle>
            <a:lvl1pPr marL="0" indent="0">
              <a:buNone/>
              <a:defRPr sz="1665"/>
            </a:lvl1pPr>
            <a:lvl2pPr marL="474980" indent="0">
              <a:buNone/>
              <a:defRPr sz="1455"/>
            </a:lvl2pPr>
            <a:lvl3pPr marL="949960" indent="0">
              <a:buNone/>
              <a:defRPr sz="1245"/>
            </a:lvl3pPr>
            <a:lvl4pPr marL="1424940" indent="0">
              <a:buNone/>
              <a:defRPr sz="1040"/>
            </a:lvl4pPr>
            <a:lvl5pPr marL="1900555" indent="0">
              <a:buNone/>
              <a:defRPr sz="1040"/>
            </a:lvl5pPr>
            <a:lvl6pPr marL="2375535" indent="0">
              <a:buNone/>
              <a:defRPr sz="1040"/>
            </a:lvl6pPr>
            <a:lvl7pPr marL="2850515" indent="0">
              <a:buNone/>
              <a:defRPr sz="1040"/>
            </a:lvl7pPr>
            <a:lvl8pPr marL="3325495" indent="0">
              <a:buNone/>
              <a:defRPr sz="1040"/>
            </a:lvl8pPr>
            <a:lvl9pPr marL="3800475" indent="0">
              <a:buNone/>
              <a:defRPr sz="104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31" y="402485"/>
            <a:ext cx="2305422" cy="640647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4" y="402485"/>
            <a:ext cx="6782619" cy="640647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5" y="1884671"/>
            <a:ext cx="9221689" cy="3144614"/>
          </a:xfrm>
        </p:spPr>
        <p:txBody>
          <a:bodyPr anchor="b"/>
          <a:lstStyle>
            <a:lvl1pPr>
              <a:defRPr sz="661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5" y="5059035"/>
            <a:ext cx="9221689" cy="1653678"/>
          </a:xfrm>
        </p:spPr>
        <p:txBody>
          <a:bodyPr/>
          <a:lstStyle>
            <a:lvl1pPr marL="0" indent="0">
              <a:buNone/>
              <a:defRPr sz="2645">
                <a:solidFill>
                  <a:schemeClr val="tx1"/>
                </a:solidFill>
              </a:defRPr>
            </a:lvl1pPr>
            <a:lvl2pPr marL="504190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745" indent="0">
              <a:buNone/>
              <a:defRPr sz="1985">
                <a:solidFill>
                  <a:schemeClr val="tx1">
                    <a:tint val="75000"/>
                  </a:schemeClr>
                </a:solidFill>
              </a:defRPr>
            </a:lvl3pPr>
            <a:lvl4pPr marL="1511935" indent="0">
              <a:buNone/>
              <a:defRPr sz="1765">
                <a:solidFill>
                  <a:schemeClr val="tx1">
                    <a:tint val="75000"/>
                  </a:schemeClr>
                </a:solidFill>
              </a:defRPr>
            </a:lvl4pPr>
            <a:lvl5pPr marL="2016125" indent="0">
              <a:buNone/>
              <a:defRPr sz="1765">
                <a:solidFill>
                  <a:schemeClr val="tx1">
                    <a:tint val="75000"/>
                  </a:schemeClr>
                </a:solidFill>
              </a:defRPr>
            </a:lvl5pPr>
            <a:lvl6pPr marL="2519680" indent="0">
              <a:buNone/>
              <a:defRPr sz="1765">
                <a:solidFill>
                  <a:schemeClr val="tx1">
                    <a:tint val="75000"/>
                  </a:schemeClr>
                </a:solidFill>
              </a:defRPr>
            </a:lvl6pPr>
            <a:lvl7pPr marL="3023870" indent="0">
              <a:buNone/>
              <a:defRPr sz="1765">
                <a:solidFill>
                  <a:schemeClr val="tx1">
                    <a:tint val="75000"/>
                  </a:schemeClr>
                </a:solidFill>
              </a:defRPr>
            </a:lvl7pPr>
            <a:lvl8pPr marL="3527425" indent="0">
              <a:buNone/>
              <a:defRPr sz="1765">
                <a:solidFill>
                  <a:schemeClr val="tx1">
                    <a:tint val="75000"/>
                  </a:schemeClr>
                </a:solidFill>
              </a:defRPr>
            </a:lvl8pPr>
            <a:lvl9pPr marL="4031615" indent="0">
              <a:buNone/>
              <a:defRPr sz="17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3" y="2012414"/>
            <a:ext cx="4544021" cy="47965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1" y="2012414"/>
            <a:ext cx="4544021" cy="47965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402484"/>
            <a:ext cx="9221689" cy="146118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8" y="1853172"/>
            <a:ext cx="4523137" cy="908210"/>
          </a:xfrm>
        </p:spPr>
        <p:txBody>
          <a:bodyPr anchor="b"/>
          <a:lstStyle>
            <a:lvl1pPr marL="0" indent="0">
              <a:buNone/>
              <a:defRPr sz="2645" b="1"/>
            </a:lvl1pPr>
            <a:lvl2pPr marL="504190" indent="0">
              <a:buNone/>
              <a:defRPr sz="2205" b="1"/>
            </a:lvl2pPr>
            <a:lvl3pPr marL="1007745" indent="0">
              <a:buNone/>
              <a:defRPr sz="1985" b="1"/>
            </a:lvl3pPr>
            <a:lvl4pPr marL="1511935" indent="0">
              <a:buNone/>
              <a:defRPr sz="1765" b="1"/>
            </a:lvl4pPr>
            <a:lvl5pPr marL="2016125" indent="0">
              <a:buNone/>
              <a:defRPr sz="1765" b="1"/>
            </a:lvl5pPr>
            <a:lvl6pPr marL="2519680" indent="0">
              <a:buNone/>
              <a:defRPr sz="1765" b="1"/>
            </a:lvl6pPr>
            <a:lvl7pPr marL="3023870" indent="0">
              <a:buNone/>
              <a:defRPr sz="1765" b="1"/>
            </a:lvl7pPr>
            <a:lvl8pPr marL="3527425" indent="0">
              <a:buNone/>
              <a:defRPr sz="1765" b="1"/>
            </a:lvl8pPr>
            <a:lvl9pPr marL="4031615" indent="0">
              <a:buNone/>
              <a:defRPr sz="1765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8" y="2761381"/>
            <a:ext cx="4523137" cy="4061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2" y="1853172"/>
            <a:ext cx="4545413" cy="908210"/>
          </a:xfrm>
        </p:spPr>
        <p:txBody>
          <a:bodyPr anchor="b"/>
          <a:lstStyle>
            <a:lvl1pPr marL="0" indent="0">
              <a:buNone/>
              <a:defRPr sz="2645" b="1"/>
            </a:lvl1pPr>
            <a:lvl2pPr marL="504190" indent="0">
              <a:buNone/>
              <a:defRPr sz="2205" b="1"/>
            </a:lvl2pPr>
            <a:lvl3pPr marL="1007745" indent="0">
              <a:buNone/>
              <a:defRPr sz="1985" b="1"/>
            </a:lvl3pPr>
            <a:lvl4pPr marL="1511935" indent="0">
              <a:buNone/>
              <a:defRPr sz="1765" b="1"/>
            </a:lvl4pPr>
            <a:lvl5pPr marL="2016125" indent="0">
              <a:buNone/>
              <a:defRPr sz="1765" b="1"/>
            </a:lvl5pPr>
            <a:lvl6pPr marL="2519680" indent="0">
              <a:buNone/>
              <a:defRPr sz="1765" b="1"/>
            </a:lvl6pPr>
            <a:lvl7pPr marL="3023870" indent="0">
              <a:buNone/>
              <a:defRPr sz="1765" b="1"/>
            </a:lvl7pPr>
            <a:lvl8pPr marL="3527425" indent="0">
              <a:buNone/>
              <a:defRPr sz="1765" b="1"/>
            </a:lvl8pPr>
            <a:lvl9pPr marL="4031615" indent="0">
              <a:buNone/>
              <a:defRPr sz="1765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2" y="2761381"/>
            <a:ext cx="4545413" cy="4061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9" cy="1763924"/>
          </a:xfrm>
        </p:spPr>
        <p:txBody>
          <a:bodyPr anchor="b"/>
          <a:lstStyle>
            <a:lvl1pPr>
              <a:defRPr sz="352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6"/>
            <a:ext cx="5412730" cy="5372269"/>
          </a:xfrm>
        </p:spPr>
        <p:txBody>
          <a:bodyPr/>
          <a:lstStyle>
            <a:lvl1pPr>
              <a:defRPr sz="3525"/>
            </a:lvl1pPr>
            <a:lvl2pPr>
              <a:defRPr sz="3085"/>
            </a:lvl2pPr>
            <a:lvl3pPr>
              <a:defRPr sz="2645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9" cy="4201570"/>
          </a:xfrm>
        </p:spPr>
        <p:txBody>
          <a:bodyPr/>
          <a:lstStyle>
            <a:lvl1pPr marL="0" indent="0">
              <a:buNone/>
              <a:defRPr sz="1765"/>
            </a:lvl1pPr>
            <a:lvl2pPr marL="504190" indent="0">
              <a:buNone/>
              <a:defRPr sz="1545"/>
            </a:lvl2pPr>
            <a:lvl3pPr marL="1007745" indent="0">
              <a:buNone/>
              <a:defRPr sz="1325"/>
            </a:lvl3pPr>
            <a:lvl4pPr marL="1511935" indent="0">
              <a:buNone/>
              <a:defRPr sz="1100"/>
            </a:lvl4pPr>
            <a:lvl5pPr marL="2016125" indent="0">
              <a:buNone/>
              <a:defRPr sz="1100"/>
            </a:lvl5pPr>
            <a:lvl6pPr marL="2519680" indent="0">
              <a:buNone/>
              <a:defRPr sz="1100"/>
            </a:lvl6pPr>
            <a:lvl7pPr marL="3023870" indent="0">
              <a:buNone/>
              <a:defRPr sz="1100"/>
            </a:lvl7pPr>
            <a:lvl8pPr marL="3527425" indent="0">
              <a:buNone/>
              <a:defRPr sz="1100"/>
            </a:lvl8pPr>
            <a:lvl9pPr marL="4031615" indent="0">
              <a:buNone/>
              <a:defRPr sz="11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9" cy="1763924"/>
          </a:xfrm>
        </p:spPr>
        <p:txBody>
          <a:bodyPr anchor="b"/>
          <a:lstStyle>
            <a:lvl1pPr>
              <a:defRPr sz="352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6"/>
            <a:ext cx="5412730" cy="5372269"/>
          </a:xfrm>
        </p:spPr>
        <p:txBody>
          <a:bodyPr anchor="t"/>
          <a:lstStyle>
            <a:lvl1pPr marL="0" indent="0">
              <a:buNone/>
              <a:defRPr sz="3525"/>
            </a:lvl1pPr>
            <a:lvl2pPr marL="504190" indent="0">
              <a:buNone/>
              <a:defRPr sz="3085"/>
            </a:lvl2pPr>
            <a:lvl3pPr marL="1007745" indent="0">
              <a:buNone/>
              <a:defRPr sz="2645"/>
            </a:lvl3pPr>
            <a:lvl4pPr marL="1511935" indent="0">
              <a:buNone/>
              <a:defRPr sz="2205"/>
            </a:lvl4pPr>
            <a:lvl5pPr marL="2016125" indent="0">
              <a:buNone/>
              <a:defRPr sz="2205"/>
            </a:lvl5pPr>
            <a:lvl6pPr marL="2519680" indent="0">
              <a:buNone/>
              <a:defRPr sz="2205"/>
            </a:lvl6pPr>
            <a:lvl7pPr marL="3023870" indent="0">
              <a:buNone/>
              <a:defRPr sz="2205"/>
            </a:lvl7pPr>
            <a:lvl8pPr marL="3527425" indent="0">
              <a:buNone/>
              <a:defRPr sz="2205"/>
            </a:lvl8pPr>
            <a:lvl9pPr marL="4031615" indent="0">
              <a:buNone/>
              <a:defRPr sz="2205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9" cy="4201570"/>
          </a:xfrm>
        </p:spPr>
        <p:txBody>
          <a:bodyPr/>
          <a:lstStyle>
            <a:lvl1pPr marL="0" indent="0">
              <a:buNone/>
              <a:defRPr sz="1765"/>
            </a:lvl1pPr>
            <a:lvl2pPr marL="504190" indent="0">
              <a:buNone/>
              <a:defRPr sz="1545"/>
            </a:lvl2pPr>
            <a:lvl3pPr marL="1007745" indent="0">
              <a:buNone/>
              <a:defRPr sz="1325"/>
            </a:lvl3pPr>
            <a:lvl4pPr marL="1511935" indent="0">
              <a:buNone/>
              <a:defRPr sz="1100"/>
            </a:lvl4pPr>
            <a:lvl5pPr marL="2016125" indent="0">
              <a:buNone/>
              <a:defRPr sz="1100"/>
            </a:lvl5pPr>
            <a:lvl6pPr marL="2519680" indent="0">
              <a:buNone/>
              <a:defRPr sz="1100"/>
            </a:lvl6pPr>
            <a:lvl7pPr marL="3023870" indent="0">
              <a:buNone/>
              <a:defRPr sz="1100"/>
            </a:lvl7pPr>
            <a:lvl8pPr marL="3527425" indent="0">
              <a:buNone/>
              <a:defRPr sz="1100"/>
            </a:lvl8pPr>
            <a:lvl9pPr marL="4031615" indent="0">
              <a:buNone/>
              <a:defRPr sz="11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4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4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1" y="7006701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3A13F-C50E-694B-A728-B7B2602E13B6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5" y="7006701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4" y="7006701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AD9E27-58D0-6C4D-AA9D-7553C3D5B6E4}" type="slidenum">
              <a:rPr lang="en-US" smtClean="0"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007745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2095" indent="-252095" algn="l" defTabSz="1007745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3085" kern="1200">
          <a:solidFill>
            <a:schemeClr val="tx1"/>
          </a:solidFill>
          <a:latin typeface="+mn-lt"/>
          <a:ea typeface="+mn-ea"/>
          <a:cs typeface="+mn-cs"/>
        </a:defRPr>
      </a:lvl1pPr>
      <a:lvl2pPr marL="755650" indent="-252095" algn="l" defTabSz="1007745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645" kern="1200">
          <a:solidFill>
            <a:schemeClr val="tx1"/>
          </a:solidFill>
          <a:latin typeface="+mn-lt"/>
          <a:ea typeface="+mn-ea"/>
          <a:cs typeface="+mn-cs"/>
        </a:defRPr>
      </a:lvl2pPr>
      <a:lvl3pPr marL="1259840" indent="-252095" algn="l" defTabSz="1007745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4030" indent="-252095" algn="l" defTabSz="1007745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4pPr>
      <a:lvl5pPr marL="2267585" indent="-252095" algn="l" defTabSz="1007745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5pPr>
      <a:lvl6pPr marL="2771775" indent="-252095" algn="l" defTabSz="1007745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6pPr>
      <a:lvl7pPr marL="3275965" indent="-252095" algn="l" defTabSz="1007745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7pPr>
      <a:lvl8pPr marL="3779520" indent="-252095" algn="l" defTabSz="1007745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8pPr>
      <a:lvl9pPr marL="4283710" indent="-252095" algn="l" defTabSz="1007745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745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1pPr>
      <a:lvl2pPr marL="504190" algn="l" defTabSz="1007745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2pPr>
      <a:lvl3pPr marL="1007745" algn="l" defTabSz="1007745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3pPr>
      <a:lvl4pPr marL="1511935" algn="l" defTabSz="1007745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4pPr>
      <a:lvl5pPr marL="2016125" algn="l" defTabSz="1007745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5pPr>
      <a:lvl6pPr marL="2519680" algn="l" defTabSz="1007745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6pPr>
      <a:lvl7pPr marL="3023870" algn="l" defTabSz="1007745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7pPr>
      <a:lvl8pPr marL="3527425" algn="l" defTabSz="1007745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8pPr>
      <a:lvl9pPr marL="4031615" algn="l" defTabSz="1007745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4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4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1" y="7006702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3A13F-C50E-694B-A728-B7B2602E13B6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5" y="7006702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4" y="7006702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AD9E27-58D0-6C4D-AA9D-7553C3D5B6E4}" type="slidenum">
              <a:rPr lang="en-US" smtClean="0"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49960" rtl="0" eaLnBrk="1" latinLnBrk="0" hangingPunct="1">
        <a:lnSpc>
          <a:spcPct val="90000"/>
        </a:lnSpc>
        <a:spcBef>
          <a:spcPct val="0"/>
        </a:spcBef>
        <a:buNone/>
        <a:defRPr sz="45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7490" indent="-237490" algn="l" defTabSz="949960" rtl="0" eaLnBrk="1" latinLnBrk="0" hangingPunct="1">
        <a:lnSpc>
          <a:spcPct val="90000"/>
        </a:lnSpc>
        <a:spcBef>
          <a:spcPts val="1040"/>
        </a:spcBef>
        <a:buFont typeface="Arial" panose="020B0604020202020204" pitchFamily="34" charset="0"/>
        <a:buChar char="•"/>
        <a:defRPr sz="2910" kern="1200">
          <a:solidFill>
            <a:schemeClr val="tx1"/>
          </a:solidFill>
          <a:latin typeface="+mn-lt"/>
          <a:ea typeface="+mn-ea"/>
          <a:cs typeface="+mn-cs"/>
        </a:defRPr>
      </a:lvl1pPr>
      <a:lvl2pPr marL="712470" indent="-237490" algn="l" defTabSz="949960" rtl="0" eaLnBrk="1" latinLnBrk="0" hangingPunct="1">
        <a:lnSpc>
          <a:spcPct val="90000"/>
        </a:lnSpc>
        <a:spcBef>
          <a:spcPts val="520"/>
        </a:spcBef>
        <a:buFont typeface="Arial" panose="020B0604020202020204" pitchFamily="34" charset="0"/>
        <a:buChar char="•"/>
        <a:defRPr sz="2495" kern="1200">
          <a:solidFill>
            <a:schemeClr val="tx1"/>
          </a:solidFill>
          <a:latin typeface="+mn-lt"/>
          <a:ea typeface="+mn-ea"/>
          <a:cs typeface="+mn-cs"/>
        </a:defRPr>
      </a:lvl2pPr>
      <a:lvl3pPr marL="1187450" indent="-237490" algn="l" defTabSz="949960" rtl="0" eaLnBrk="1" latinLnBrk="0" hangingPunct="1">
        <a:lnSpc>
          <a:spcPct val="90000"/>
        </a:lnSpc>
        <a:spcBef>
          <a:spcPts val="520"/>
        </a:spcBef>
        <a:buFont typeface="Arial" panose="020B0604020202020204" pitchFamily="34" charset="0"/>
        <a:buChar char="•"/>
        <a:defRPr sz="2080" kern="1200">
          <a:solidFill>
            <a:schemeClr val="tx1"/>
          </a:solidFill>
          <a:latin typeface="+mn-lt"/>
          <a:ea typeface="+mn-ea"/>
          <a:cs typeface="+mn-cs"/>
        </a:defRPr>
      </a:lvl3pPr>
      <a:lvl4pPr marL="1663065" indent="-237490" algn="l" defTabSz="949960" rtl="0" eaLnBrk="1" latinLnBrk="0" hangingPunct="1">
        <a:lnSpc>
          <a:spcPct val="90000"/>
        </a:lnSpc>
        <a:spcBef>
          <a:spcPts val="520"/>
        </a:spcBef>
        <a:buFont typeface="Arial" panose="020B0604020202020204" pitchFamily="34" charset="0"/>
        <a:buChar char="•"/>
        <a:defRPr sz="1870" kern="1200">
          <a:solidFill>
            <a:schemeClr val="tx1"/>
          </a:solidFill>
          <a:latin typeface="+mn-lt"/>
          <a:ea typeface="+mn-ea"/>
          <a:cs typeface="+mn-cs"/>
        </a:defRPr>
      </a:lvl4pPr>
      <a:lvl5pPr marL="2138045" indent="-237490" algn="l" defTabSz="949960" rtl="0" eaLnBrk="1" latinLnBrk="0" hangingPunct="1">
        <a:lnSpc>
          <a:spcPct val="90000"/>
        </a:lnSpc>
        <a:spcBef>
          <a:spcPts val="520"/>
        </a:spcBef>
        <a:buFont typeface="Arial" panose="020B0604020202020204" pitchFamily="34" charset="0"/>
        <a:buChar char="•"/>
        <a:defRPr sz="1870" kern="1200">
          <a:solidFill>
            <a:schemeClr val="tx1"/>
          </a:solidFill>
          <a:latin typeface="+mn-lt"/>
          <a:ea typeface="+mn-ea"/>
          <a:cs typeface="+mn-cs"/>
        </a:defRPr>
      </a:lvl5pPr>
      <a:lvl6pPr marL="2613025" indent="-237490" algn="l" defTabSz="949960" rtl="0" eaLnBrk="1" latinLnBrk="0" hangingPunct="1">
        <a:lnSpc>
          <a:spcPct val="90000"/>
        </a:lnSpc>
        <a:spcBef>
          <a:spcPts val="520"/>
        </a:spcBef>
        <a:buFont typeface="Arial" panose="020B0604020202020204" pitchFamily="34" charset="0"/>
        <a:buChar char="•"/>
        <a:defRPr sz="1870" kern="1200">
          <a:solidFill>
            <a:schemeClr val="tx1"/>
          </a:solidFill>
          <a:latin typeface="+mn-lt"/>
          <a:ea typeface="+mn-ea"/>
          <a:cs typeface="+mn-cs"/>
        </a:defRPr>
      </a:lvl6pPr>
      <a:lvl7pPr marL="3088005" indent="-237490" algn="l" defTabSz="949960" rtl="0" eaLnBrk="1" latinLnBrk="0" hangingPunct="1">
        <a:lnSpc>
          <a:spcPct val="90000"/>
        </a:lnSpc>
        <a:spcBef>
          <a:spcPts val="520"/>
        </a:spcBef>
        <a:buFont typeface="Arial" panose="020B0604020202020204" pitchFamily="34" charset="0"/>
        <a:buChar char="•"/>
        <a:defRPr sz="1870" kern="1200">
          <a:solidFill>
            <a:schemeClr val="tx1"/>
          </a:solidFill>
          <a:latin typeface="+mn-lt"/>
          <a:ea typeface="+mn-ea"/>
          <a:cs typeface="+mn-cs"/>
        </a:defRPr>
      </a:lvl7pPr>
      <a:lvl8pPr marL="3562985" indent="-237490" algn="l" defTabSz="949960" rtl="0" eaLnBrk="1" latinLnBrk="0" hangingPunct="1">
        <a:lnSpc>
          <a:spcPct val="90000"/>
        </a:lnSpc>
        <a:spcBef>
          <a:spcPts val="520"/>
        </a:spcBef>
        <a:buFont typeface="Arial" panose="020B0604020202020204" pitchFamily="34" charset="0"/>
        <a:buChar char="•"/>
        <a:defRPr sz="1870" kern="1200">
          <a:solidFill>
            <a:schemeClr val="tx1"/>
          </a:solidFill>
          <a:latin typeface="+mn-lt"/>
          <a:ea typeface="+mn-ea"/>
          <a:cs typeface="+mn-cs"/>
        </a:defRPr>
      </a:lvl8pPr>
      <a:lvl9pPr marL="4037965" indent="-237490" algn="l" defTabSz="949960" rtl="0" eaLnBrk="1" latinLnBrk="0" hangingPunct="1">
        <a:lnSpc>
          <a:spcPct val="90000"/>
        </a:lnSpc>
        <a:spcBef>
          <a:spcPts val="520"/>
        </a:spcBef>
        <a:buFont typeface="Arial" panose="020B0604020202020204" pitchFamily="34" charset="0"/>
        <a:buChar char="•"/>
        <a:defRPr sz="187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49960" rtl="0" eaLnBrk="1" latinLnBrk="0" hangingPunct="1">
        <a:defRPr sz="1870" kern="1200">
          <a:solidFill>
            <a:schemeClr val="tx1"/>
          </a:solidFill>
          <a:latin typeface="+mn-lt"/>
          <a:ea typeface="+mn-ea"/>
          <a:cs typeface="+mn-cs"/>
        </a:defRPr>
      </a:lvl1pPr>
      <a:lvl2pPr marL="474980" algn="l" defTabSz="949960" rtl="0" eaLnBrk="1" latinLnBrk="0" hangingPunct="1">
        <a:defRPr sz="1870" kern="1200">
          <a:solidFill>
            <a:schemeClr val="tx1"/>
          </a:solidFill>
          <a:latin typeface="+mn-lt"/>
          <a:ea typeface="+mn-ea"/>
          <a:cs typeface="+mn-cs"/>
        </a:defRPr>
      </a:lvl2pPr>
      <a:lvl3pPr marL="949960" algn="l" defTabSz="949960" rtl="0" eaLnBrk="1" latinLnBrk="0" hangingPunct="1">
        <a:defRPr sz="1870" kern="1200">
          <a:solidFill>
            <a:schemeClr val="tx1"/>
          </a:solidFill>
          <a:latin typeface="+mn-lt"/>
          <a:ea typeface="+mn-ea"/>
          <a:cs typeface="+mn-cs"/>
        </a:defRPr>
      </a:lvl3pPr>
      <a:lvl4pPr marL="1424940" algn="l" defTabSz="949960" rtl="0" eaLnBrk="1" latinLnBrk="0" hangingPunct="1">
        <a:defRPr sz="1870" kern="1200">
          <a:solidFill>
            <a:schemeClr val="tx1"/>
          </a:solidFill>
          <a:latin typeface="+mn-lt"/>
          <a:ea typeface="+mn-ea"/>
          <a:cs typeface="+mn-cs"/>
        </a:defRPr>
      </a:lvl4pPr>
      <a:lvl5pPr marL="1900555" algn="l" defTabSz="949960" rtl="0" eaLnBrk="1" latinLnBrk="0" hangingPunct="1">
        <a:defRPr sz="1870" kern="1200">
          <a:solidFill>
            <a:schemeClr val="tx1"/>
          </a:solidFill>
          <a:latin typeface="+mn-lt"/>
          <a:ea typeface="+mn-ea"/>
          <a:cs typeface="+mn-cs"/>
        </a:defRPr>
      </a:lvl5pPr>
      <a:lvl6pPr marL="2375535" algn="l" defTabSz="949960" rtl="0" eaLnBrk="1" latinLnBrk="0" hangingPunct="1">
        <a:defRPr sz="1870" kern="1200">
          <a:solidFill>
            <a:schemeClr val="tx1"/>
          </a:solidFill>
          <a:latin typeface="+mn-lt"/>
          <a:ea typeface="+mn-ea"/>
          <a:cs typeface="+mn-cs"/>
        </a:defRPr>
      </a:lvl6pPr>
      <a:lvl7pPr marL="2850515" algn="l" defTabSz="949960" rtl="0" eaLnBrk="1" latinLnBrk="0" hangingPunct="1">
        <a:defRPr sz="1870" kern="1200">
          <a:solidFill>
            <a:schemeClr val="tx1"/>
          </a:solidFill>
          <a:latin typeface="+mn-lt"/>
          <a:ea typeface="+mn-ea"/>
          <a:cs typeface="+mn-cs"/>
        </a:defRPr>
      </a:lvl7pPr>
      <a:lvl8pPr marL="3325495" algn="l" defTabSz="949960" rtl="0" eaLnBrk="1" latinLnBrk="0" hangingPunct="1">
        <a:defRPr sz="1870" kern="1200">
          <a:solidFill>
            <a:schemeClr val="tx1"/>
          </a:solidFill>
          <a:latin typeface="+mn-lt"/>
          <a:ea typeface="+mn-ea"/>
          <a:cs typeface="+mn-cs"/>
        </a:defRPr>
      </a:lvl8pPr>
      <a:lvl9pPr marL="3800475" algn="l" defTabSz="949960" rtl="0" eaLnBrk="1" latinLnBrk="0" hangingPunct="1">
        <a:defRPr sz="187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35064" y="-165407"/>
            <a:ext cx="9221689" cy="1461188"/>
          </a:xfrm>
        </p:spPr>
        <p:txBody>
          <a:bodyPr/>
          <a:lstStyle/>
          <a:p>
            <a:r>
              <a:rPr lang="en-US" altLang="de-DE" dirty="0" err="1">
                <a:latin typeface="TT Fors Bold" panose="020B0003030001020000" pitchFamily="34" charset="0"/>
                <a:sym typeface="+mn-ea"/>
              </a:rPr>
              <a:t>Упатства за печатење</a:t>
            </a:r>
            <a:endParaRPr lang="de-DE" dirty="0">
              <a:latin typeface="TT Fors Bold" panose="020B0003030001020000" pitchFamily="34" charset="0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35064" y="2012414"/>
            <a:ext cx="5232599" cy="4796544"/>
          </a:xfrm>
        </p:spPr>
        <p:txBody>
          <a:bodyPr>
            <a:normAutofit fontScale="95000"/>
          </a:bodyPr>
          <a:lstStyle/>
          <a:p>
            <a:r>
              <a:rPr lang="de-DE" sz="2400" dirty="0">
                <a:latin typeface="TT Fors" panose="020B0003030001020000" pitchFamily="34" charset="0"/>
              </a:rPr>
              <a:t>Main </a:t>
            </a:r>
            <a:r>
              <a:rPr lang="de-DE" sz="2400" dirty="0" err="1">
                <a:latin typeface="TT Fors" panose="020B0003030001020000" pitchFamily="34" charset="0"/>
              </a:rPr>
              <a:t>Instructions</a:t>
            </a:r>
            <a:r>
              <a:rPr lang="de-DE" sz="2400" dirty="0">
                <a:latin typeface="TT Fors" panose="020B0003030001020000" pitchFamily="34" charset="0"/>
              </a:rPr>
              <a:t>: Print </a:t>
            </a:r>
            <a:r>
              <a:rPr lang="de-DE" sz="2400" dirty="0" err="1">
                <a:latin typeface="TT Fors" panose="020B0003030001020000" pitchFamily="34" charset="0"/>
              </a:rPr>
              <a:t>page</a:t>
            </a:r>
            <a:r>
              <a:rPr lang="de-DE" sz="2400">
                <a:latin typeface="TT Fors" panose="020B0003030001020000" pitchFamily="34" charset="0"/>
              </a:rPr>
              <a:t> 2 </a:t>
            </a:r>
            <a:r>
              <a:rPr lang="de-DE" sz="2400" dirty="0">
                <a:latin typeface="TT Fors" panose="020B0003030001020000" pitchFamily="34" charset="0"/>
              </a:rPr>
              <a:t>on an A4 </a:t>
            </a:r>
            <a:r>
              <a:rPr lang="de-DE" sz="2400" dirty="0" err="1">
                <a:latin typeface="TT Fors" panose="020B0003030001020000" pitchFamily="34" charset="0"/>
              </a:rPr>
              <a:t>sheet</a:t>
            </a:r>
            <a:endParaRPr lang="de-DE" sz="2400" dirty="0">
              <a:latin typeface="TT Fors" panose="020B0003030001020000" pitchFamily="34" charset="0"/>
            </a:endParaRPr>
          </a:p>
          <a:p>
            <a:r>
              <a:rPr lang="en-US" altLang="de-DE" sz="2400" dirty="0">
                <a:latin typeface="TT Fors" panose="020B0003030001020000" pitchFamily="34" charset="0"/>
                <a:sym typeface="+mn-ea"/>
              </a:rPr>
              <a:t>Упатства за деловите</a:t>
            </a:r>
            <a:r>
              <a:rPr lang="de-DE" sz="2400" dirty="0">
                <a:latin typeface="TT Fors" panose="020B0003030001020000" pitchFamily="34" charset="0"/>
                <a:sym typeface="+mn-ea"/>
              </a:rPr>
              <a:t>: </a:t>
            </a:r>
            <a:endParaRPr lang="de-DE" sz="2400" dirty="0">
              <a:latin typeface="TT Fors" panose="020B0003030001020000" pitchFamily="34" charset="0"/>
            </a:endParaRPr>
          </a:p>
          <a:p>
            <a:pPr lvl="1"/>
            <a:r>
              <a:rPr lang="en-US" altLang="de-DE" sz="2400" dirty="0">
                <a:latin typeface="TT Fors" panose="020B0003030001020000" pitchFamily="34" charset="0"/>
                <a:sym typeface="+mn-ea"/>
              </a:rPr>
              <a:t>Печатете стр</a:t>
            </a:r>
            <a:r>
              <a:rPr lang="de-DE" sz="2400" dirty="0">
                <a:latin typeface="TT Fors" panose="020B0003030001020000" pitchFamily="34" charset="0"/>
                <a:sym typeface="+mn-ea"/>
              </a:rPr>
              <a:t>. 3-</a:t>
            </a:r>
            <a:r>
              <a:rPr lang="" altLang="de-DE" sz="2400" dirty="0">
                <a:latin typeface="TT Fors" panose="020B0003030001020000" pitchFamily="34" charset="0"/>
                <a:sym typeface="+mn-ea"/>
              </a:rPr>
              <a:t>8</a:t>
            </a:r>
            <a:r>
              <a:rPr lang="de-DE" sz="2400" dirty="0">
                <a:latin typeface="TT Fors" panose="020B0003030001020000" pitchFamily="34" charset="0"/>
                <a:sym typeface="+mn-ea"/>
              </a:rPr>
              <a:t> </a:t>
            </a:r>
            <a:r>
              <a:rPr lang="en-US" altLang="de-DE" sz="2400" dirty="0" err="1">
                <a:latin typeface="TT Fors" panose="020B0003030001020000" pitchFamily="34" charset="0"/>
                <a:sym typeface="+mn-ea"/>
              </a:rPr>
              <a:t>користејќи две слики на една страница</a:t>
            </a:r>
            <a:r>
              <a:rPr lang="de-DE" sz="2400" dirty="0">
                <a:latin typeface="TT Fors" panose="020B0003030001020000" pitchFamily="34" charset="0"/>
                <a:sym typeface="+mn-ea"/>
              </a:rPr>
              <a:t>, </a:t>
            </a:r>
            <a:r>
              <a:rPr lang="en-US" altLang="de-DE" sz="2400" dirty="0" err="1">
                <a:latin typeface="TT Fors" panose="020B0003030001020000" pitchFamily="34" charset="0"/>
                <a:sym typeface="+mn-ea"/>
              </a:rPr>
              <a:t>не двострано</a:t>
            </a:r>
            <a:endParaRPr lang="de-DE" sz="2400" dirty="0">
              <a:latin typeface="TT Fors" panose="020B0003030001020000" pitchFamily="34" charset="0"/>
            </a:endParaRPr>
          </a:p>
          <a:p>
            <a:pPr lvl="1"/>
            <a:r>
              <a:rPr lang="en-US" altLang="de-DE" sz="2400" dirty="0">
                <a:latin typeface="TT Fors" panose="020B0003030001020000" pitchFamily="34" charset="0"/>
                <a:sym typeface="+mn-ea"/>
              </a:rPr>
              <a:t>Печатете на дебела хартија</a:t>
            </a:r>
            <a:r>
              <a:rPr lang="de-DE" sz="2400" dirty="0">
                <a:latin typeface="TT Fors" panose="020B0003030001020000" pitchFamily="34" charset="0"/>
                <a:sym typeface="+mn-ea"/>
              </a:rPr>
              <a:t> (</a:t>
            </a:r>
            <a:r>
              <a:rPr lang="en-US" altLang="de-DE" sz="2400" dirty="0">
                <a:latin typeface="TT Fors" panose="020B0003030001020000" pitchFamily="34" charset="0"/>
                <a:sym typeface="+mn-ea"/>
              </a:rPr>
              <a:t>пр</a:t>
            </a:r>
            <a:r>
              <a:rPr lang="de-DE" sz="2400" dirty="0">
                <a:latin typeface="TT Fors" panose="020B0003030001020000" pitchFamily="34" charset="0"/>
                <a:sym typeface="+mn-ea"/>
              </a:rPr>
              <a:t>. 250 </a:t>
            </a:r>
            <a:r>
              <a:rPr lang="en-US" altLang="de-DE" sz="2400" dirty="0">
                <a:latin typeface="TT Fors" panose="020B0003030001020000" pitchFamily="34" charset="0"/>
                <a:sym typeface="+mn-ea"/>
              </a:rPr>
              <a:t>г.</a:t>
            </a:r>
            <a:r>
              <a:rPr lang="de-DE" sz="2400" dirty="0">
                <a:latin typeface="TT Fors" panose="020B0003030001020000" pitchFamily="34" charset="0"/>
                <a:sym typeface="+mn-ea"/>
              </a:rPr>
              <a:t>)</a:t>
            </a:r>
            <a:endParaRPr lang="de-DE" sz="2400" dirty="0">
              <a:latin typeface="TT Fors" panose="020B0003030001020000" pitchFamily="34" charset="0"/>
            </a:endParaRPr>
          </a:p>
          <a:p>
            <a:pPr lvl="1"/>
            <a:r>
              <a:rPr lang="en-US" altLang="de-DE" sz="2400" dirty="0" err="1">
                <a:latin typeface="TT Fors" panose="020B0003030001020000" pitchFamily="34" charset="0"/>
                <a:sym typeface="+mn-ea"/>
              </a:rPr>
              <a:t>Превиткајте ги знаците на половина</a:t>
            </a:r>
            <a:r>
              <a:rPr lang="de-DE" sz="2400" dirty="0">
                <a:latin typeface="TT Fors" panose="020B0003030001020000" pitchFamily="34" charset="0"/>
                <a:sym typeface="+mn-ea"/>
              </a:rPr>
              <a:t> </a:t>
            </a:r>
            <a:r>
              <a:rPr lang="en-US" altLang="de-DE" sz="2400" dirty="0" err="1">
                <a:latin typeface="TT Fors" panose="020B0003030001020000" pitchFamily="34" charset="0"/>
                <a:sym typeface="+mn-ea"/>
              </a:rPr>
              <a:t>и</a:t>
            </a:r>
            <a:r>
              <a:rPr lang="de-DE" sz="2400" dirty="0">
                <a:latin typeface="TT Fors" panose="020B0003030001020000" pitchFamily="34" charset="0"/>
                <a:sym typeface="+mn-ea"/>
              </a:rPr>
              <a:t> (</a:t>
            </a:r>
            <a:r>
              <a:rPr lang="en-US" altLang="de-DE" sz="2400" dirty="0">
                <a:latin typeface="TT Fors" panose="020B0003030001020000" pitchFamily="34" charset="0"/>
                <a:sym typeface="+mn-ea"/>
              </a:rPr>
              <a:t>опционално исечете ги маргините од печатачот</a:t>
            </a:r>
            <a:r>
              <a:rPr lang="de-DE" sz="2400" dirty="0">
                <a:latin typeface="TT Fors" panose="020B0003030001020000" pitchFamily="34" charset="0"/>
                <a:sym typeface="+mn-ea"/>
              </a:rPr>
              <a:t>)</a:t>
            </a:r>
            <a:endParaRPr lang="de-DE" sz="2400" dirty="0">
              <a:latin typeface="TT Fors" panose="020B0003030001020000" pitchFamily="34" charset="0"/>
            </a:endParaRPr>
          </a:p>
          <a:p>
            <a:pPr lvl="1"/>
            <a:r>
              <a:rPr lang="en-US" altLang="de-DE" sz="2400" dirty="0" err="1">
                <a:latin typeface="TT Fors" panose="020B0003030001020000" pitchFamily="34" charset="0"/>
                <a:sym typeface="+mn-ea"/>
              </a:rPr>
              <a:t>резултатот се превиткани знаци</a:t>
            </a:r>
            <a:r>
              <a:rPr lang="de-DE" sz="2400" dirty="0">
                <a:latin typeface="TT Fors" panose="020B0003030001020000" pitchFamily="34" charset="0"/>
              </a:rPr>
              <a:t>.</a:t>
            </a:r>
          </a:p>
          <a:p>
            <a:pPr marL="0" indent="0">
              <a:buNone/>
            </a:pPr>
            <a:endParaRPr lang="de-DE" sz="2400" dirty="0">
              <a:latin typeface="TT Fors" panose="020B0003030001020000" pitchFamily="34" charset="0"/>
            </a:endParaRP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7760" y="3861268"/>
            <a:ext cx="4293387" cy="2794135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6186" y="990600"/>
            <a:ext cx="4294961" cy="2870668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7042150" y="1631950"/>
            <a:ext cx="1308100" cy="330200"/>
          </a:xfrm>
          <a:prstGeom prst="rect">
            <a:avLst/>
          </a:prstGeom>
          <a:noFill/>
          <a:ln w="28575">
            <a:solidFill>
              <a:srgbClr val="BB24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7270750" y="2136300"/>
            <a:ext cx="584200" cy="218079"/>
          </a:xfrm>
          <a:prstGeom prst="rect">
            <a:avLst/>
          </a:prstGeom>
          <a:noFill/>
          <a:ln w="28575">
            <a:solidFill>
              <a:srgbClr val="BB24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6035006" y="2365730"/>
            <a:ext cx="1235744" cy="162799"/>
          </a:xfrm>
          <a:prstGeom prst="rect">
            <a:avLst/>
          </a:prstGeom>
          <a:noFill/>
          <a:ln w="28575">
            <a:solidFill>
              <a:srgbClr val="BB24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6652878" y="2932109"/>
            <a:ext cx="617872" cy="162799"/>
          </a:xfrm>
          <a:prstGeom prst="rect">
            <a:avLst/>
          </a:prstGeom>
          <a:noFill/>
          <a:ln w="28575">
            <a:solidFill>
              <a:srgbClr val="BB24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6697328" y="3662776"/>
            <a:ext cx="2224422" cy="147641"/>
          </a:xfrm>
          <a:prstGeom prst="rect">
            <a:avLst/>
          </a:prstGeom>
          <a:solidFill>
            <a:srgbClr val="BB244A"/>
          </a:solidFill>
          <a:ln w="28575">
            <a:solidFill>
              <a:srgbClr val="BB24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800" dirty="0"/>
              <a:t>SORRY, </a:t>
            </a:r>
            <a:r>
              <a:rPr lang="de-DE" sz="800" dirty="0" err="1"/>
              <a:t>only</a:t>
            </a:r>
            <a:r>
              <a:rPr lang="de-DE" sz="800" dirty="0"/>
              <a:t> in German!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3A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1489" y="1227068"/>
            <a:ext cx="7025411" cy="702541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14626" y="795402"/>
            <a:ext cx="3507326" cy="351396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02690" y="1198151"/>
            <a:ext cx="623760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5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5DF4D"/>
                </a:solidFill>
                <a:effectLst/>
                <a:uLnTx/>
                <a:uFillTx/>
                <a:latin typeface="TT Fors Bold" panose="020B0003030001020000" pitchFamily="34" charset="0"/>
                <a:ea typeface="+mn-ea"/>
                <a:cs typeface="+mn-cs"/>
              </a:rPr>
              <a:t>Направи промени во другите делови од светот!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1202690" y="3991972"/>
            <a:ext cx="6533784" cy="3046095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T Fors Bold" panose="020B0003030001020000" pitchFamily="34" charset="0"/>
                <a:ea typeface="+mn-ea"/>
                <a:cs typeface="+mn-cs"/>
              </a:rPr>
              <a:t>Шефот на работа ви вели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T Fors Bold" panose="020B0003030001020000" pitchFamily="34" charset="0"/>
                <a:ea typeface="+mn-ea"/>
                <a:cs typeface="+mn-cs"/>
              </a:rPr>
              <a:t>: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T Fors Bold" panose="020B0003030001020000" pitchFamily="34" charset="0"/>
                <a:ea typeface="+mn-ea"/>
                <a:cs typeface="+mn-cs"/>
              </a:rPr>
              <a:t>„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T Fors Bold" panose="020B0003030001020000" pitchFamily="34" charset="0"/>
                <a:ea typeface="+mn-ea"/>
                <a:cs typeface="+mn-cs"/>
              </a:rPr>
              <a:t>Купете 250 маички за нашите вработени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T Fors Bold" panose="020B0003030001020000" pitchFamily="34" charset="0"/>
                <a:ea typeface="+mn-ea"/>
                <a:cs typeface="+mn-cs"/>
              </a:rPr>
              <a:t>!”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2400" dirty="0">
                <a:solidFill>
                  <a:schemeClr val="bg1"/>
                </a:solidFill>
                <a:latin typeface="TT Fors Bold" panose="020B0003030001020000" pitchFamily="34" charset="0"/>
                <a:sym typeface="+mn-ea"/>
              </a:rPr>
              <a:t>Анализирајте </a:t>
            </a:r>
            <a:r>
              <a:rPr lang="en-US" altLang="en-US" sz="2400" dirty="0">
                <a:solidFill>
                  <a:schemeClr val="bg1"/>
                </a:solidFill>
                <a:latin typeface="TT Fors Bold" panose="020B0003030001020000" pitchFamily="34" charset="0"/>
                <a:sym typeface="+mn-ea"/>
              </a:rPr>
              <a:t>на кој начин</a:t>
            </a:r>
            <a:r>
              <a:rPr lang="en-US" sz="2400" dirty="0">
                <a:solidFill>
                  <a:schemeClr val="bg1"/>
                </a:solidFill>
                <a:latin typeface="TT Fors Bold" panose="020B0003030001020000" pitchFamily="34" charset="0"/>
                <a:sym typeface="+mn-ea"/>
              </a:rPr>
              <a:t> се изработуваат </a:t>
            </a:r>
            <a:r>
              <a:rPr lang="en-US" altLang="en-US" sz="2400" dirty="0">
                <a:solidFill>
                  <a:schemeClr val="bg1"/>
                </a:solidFill>
                <a:latin typeface="TT Fors Bold" panose="020B0003030001020000" pitchFamily="34" charset="0"/>
                <a:sym typeface="+mn-ea"/>
              </a:rPr>
              <a:t>маиците,</a:t>
            </a:r>
            <a:r>
              <a:rPr lang="en-US" sz="2400" dirty="0">
                <a:solidFill>
                  <a:schemeClr val="bg1"/>
                </a:solidFill>
                <a:latin typeface="TT Fors Bold" panose="020B0003030001020000" pitchFamily="34" charset="0"/>
                <a:sym typeface="+mn-ea"/>
              </a:rPr>
              <a:t> потоа одлучете што сакате да подобрите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T Fors Bold" panose="020B0003030001020000" pitchFamily="34" charset="0"/>
                <a:ea typeface="+mn-ea"/>
                <a:cs typeface="+mn-cs"/>
              </a:rPr>
              <a:t>. </a:t>
            </a:r>
            <a:r>
              <a:rPr lang="en-US" altLang="en-US" sz="2400" dirty="0">
                <a:solidFill>
                  <a:schemeClr val="bg1"/>
                </a:solidFill>
                <a:latin typeface="TT Fors Bold" panose="020B0003030001020000" pitchFamily="34" charset="0"/>
                <a:sym typeface="+mn-ea"/>
              </a:rPr>
              <a:t>Претставете</a:t>
            </a:r>
            <a:r>
              <a:rPr lang="en-US" sz="2400" dirty="0">
                <a:solidFill>
                  <a:schemeClr val="bg1"/>
                </a:solidFill>
                <a:latin typeface="TT Fors Bold" panose="020B0003030001020000" pitchFamily="34" charset="0"/>
                <a:sym typeface="+mn-ea"/>
              </a:rPr>
              <a:t> ја вашата идеја на шеф</a:t>
            </a:r>
            <a:r>
              <a:rPr lang="en-US" altLang="en-US" sz="2400" dirty="0">
                <a:solidFill>
                  <a:schemeClr val="bg1"/>
                </a:solidFill>
                <a:latin typeface="TT Fors Bold" panose="020B0003030001020000" pitchFamily="34" charset="0"/>
                <a:sym typeface="+mn-ea"/>
              </a:rPr>
              <a:t>от</a:t>
            </a:r>
            <a:r>
              <a:rPr lang="en-US" sz="2400" dirty="0">
                <a:solidFill>
                  <a:schemeClr val="bg1"/>
                </a:solidFill>
                <a:latin typeface="TT Fors Bold" panose="020B0003030001020000" pitchFamily="34" charset="0"/>
                <a:sym typeface="+mn-ea"/>
              </a:rPr>
              <a:t>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T Fors Bold" panose="020B0003030001020000" pitchFamily="34" charset="0"/>
              <a:ea typeface="+mn-ea"/>
              <a:cs typeface="+mn-cs"/>
              <a:sym typeface="+mn-ea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064736">
            <a:off x="7888918" y="3013759"/>
            <a:ext cx="2564280" cy="239332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36474" y="5593810"/>
            <a:ext cx="1195683" cy="1392843"/>
          </a:xfrm>
          <a:prstGeom prst="rect">
            <a:avLst/>
          </a:prstGeom>
        </p:spPr>
      </p:pic>
      <p:sp>
        <p:nvSpPr>
          <p:cNvPr id="2" name="Rechteck 10">
            <a:extLst>
              <a:ext uri="{FF2B5EF4-FFF2-40B4-BE49-F238E27FC236}">
                <a16:creationId xmlns:a16="http://schemas.microsoft.com/office/drawing/2014/main" id="{6892F64D-3F68-4D78-A8D8-132AAA4961E7}"/>
              </a:ext>
            </a:extLst>
          </p:cNvPr>
          <p:cNvSpPr/>
          <p:nvPr/>
        </p:nvSpPr>
        <p:spPr>
          <a:xfrm>
            <a:off x="8295493" y="3191753"/>
            <a:ext cx="1862118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1400" b="1" dirty="0">
                <a:solidFill>
                  <a:srgbClr val="BB244A"/>
                </a:solidFill>
                <a:latin typeface="TT Fors" panose="020B0003030001020000" pitchFamily="34" charset="0"/>
              </a:rPr>
              <a:t>Начин на размислување</a:t>
            </a:r>
            <a:r>
              <a:rPr lang="" altLang="de-DE" sz="1400" b="1" dirty="0">
                <a:solidFill>
                  <a:srgbClr val="BB244A"/>
                </a:solidFill>
                <a:latin typeface="TT Fors" panose="020B0003030001020000" pitchFamily="34" charset="0"/>
              </a:rPr>
              <a:t>: </a:t>
            </a:r>
            <a:r>
              <a:rPr lang="mk-MK" sz="1400" dirty="0">
                <a:solidFill>
                  <a:srgbClr val="BB244A"/>
                </a:solidFill>
                <a:latin typeface="TT Fors" panose="020B0003030001020000" pitchFamily="34" charset="0"/>
              </a:rPr>
              <a:t>Одржливоста на твоето идно работно место има позитивни ефекти на глобално ниво.</a:t>
            </a:r>
            <a:endParaRPr lang="en-US" altLang="en-US" sz="1400" dirty="0">
              <a:solidFill>
                <a:srgbClr val="BB244A"/>
              </a:solidFill>
              <a:latin typeface="TT Fors" panose="020B0003030001020000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3A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ihandform: Form 12"/>
          <p:cNvSpPr/>
          <p:nvPr/>
        </p:nvSpPr>
        <p:spPr>
          <a:xfrm>
            <a:off x="3108960" y="6636648"/>
            <a:ext cx="6751320" cy="465192"/>
          </a:xfrm>
          <a:custGeom>
            <a:avLst/>
            <a:gdLst>
              <a:gd name="connsiteX0" fmla="*/ 0 w 7520940"/>
              <a:gd name="connsiteY0" fmla="*/ 465192 h 465192"/>
              <a:gd name="connsiteX1" fmla="*/ 1051560 w 7520940"/>
              <a:gd name="connsiteY1" fmla="*/ 244212 h 465192"/>
              <a:gd name="connsiteX2" fmla="*/ 1943100 w 7520940"/>
              <a:gd name="connsiteY2" fmla="*/ 312792 h 465192"/>
              <a:gd name="connsiteX3" fmla="*/ 3268980 w 7520940"/>
              <a:gd name="connsiteY3" fmla="*/ 267072 h 465192"/>
              <a:gd name="connsiteX4" fmla="*/ 4404360 w 7520940"/>
              <a:gd name="connsiteY4" fmla="*/ 7992 h 465192"/>
              <a:gd name="connsiteX5" fmla="*/ 5364480 w 7520940"/>
              <a:gd name="connsiteY5" fmla="*/ 84192 h 465192"/>
              <a:gd name="connsiteX6" fmla="*/ 6400800 w 7520940"/>
              <a:gd name="connsiteY6" fmla="*/ 267072 h 465192"/>
              <a:gd name="connsiteX7" fmla="*/ 7520940 w 7520940"/>
              <a:gd name="connsiteY7" fmla="*/ 152772 h 465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20940" h="465192">
                <a:moveTo>
                  <a:pt x="0" y="465192"/>
                </a:moveTo>
                <a:cubicBezTo>
                  <a:pt x="363855" y="367402"/>
                  <a:pt x="727710" y="269612"/>
                  <a:pt x="1051560" y="244212"/>
                </a:cubicBezTo>
                <a:cubicBezTo>
                  <a:pt x="1375410" y="218812"/>
                  <a:pt x="1573530" y="308982"/>
                  <a:pt x="1943100" y="312792"/>
                </a:cubicBezTo>
                <a:cubicBezTo>
                  <a:pt x="2312670" y="316602"/>
                  <a:pt x="2858770" y="317872"/>
                  <a:pt x="3268980" y="267072"/>
                </a:cubicBezTo>
                <a:cubicBezTo>
                  <a:pt x="3679190" y="216272"/>
                  <a:pt x="4055110" y="38472"/>
                  <a:pt x="4404360" y="7992"/>
                </a:cubicBezTo>
                <a:cubicBezTo>
                  <a:pt x="4753610" y="-22488"/>
                  <a:pt x="5031740" y="41012"/>
                  <a:pt x="5364480" y="84192"/>
                </a:cubicBezTo>
                <a:cubicBezTo>
                  <a:pt x="5697220" y="127372"/>
                  <a:pt x="6041390" y="255642"/>
                  <a:pt x="6400800" y="267072"/>
                </a:cubicBezTo>
                <a:cubicBezTo>
                  <a:pt x="6760210" y="278502"/>
                  <a:pt x="7140575" y="215637"/>
                  <a:pt x="7520940" y="152772"/>
                </a:cubicBezTo>
              </a:path>
            </a:pathLst>
          </a:custGeom>
          <a:noFill/>
          <a:ln w="28575">
            <a:solidFill>
              <a:srgbClr val="BB244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9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060" y="938974"/>
            <a:ext cx="2606916" cy="2606916"/>
          </a:xfrm>
          <a:prstGeom prst="rect">
            <a:avLst/>
          </a:prstGeom>
        </p:spPr>
      </p:pic>
      <p:sp>
        <p:nvSpPr>
          <p:cNvPr id="11" name="TextBox 4"/>
          <p:cNvSpPr txBox="1"/>
          <p:nvPr/>
        </p:nvSpPr>
        <p:spPr>
          <a:xfrm>
            <a:off x="3352165" y="818515"/>
            <a:ext cx="6808470" cy="29667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431165"/>
            <a:r>
              <a:rPr lang="en-US" altLang="en-US" sz="5400" b="1" dirty="0">
                <a:solidFill>
                  <a:srgbClr val="BB244A"/>
                </a:solidFill>
                <a:latin typeface="TT Fors Bold" panose="020B0003030001020000" pitchFamily="34" charset="0"/>
              </a:rPr>
              <a:t>Анализирајте</a:t>
            </a:r>
            <a:r>
              <a:rPr lang="en-US" sz="5400" b="1" dirty="0">
                <a:solidFill>
                  <a:srgbClr val="BB244A"/>
                </a:solidFill>
                <a:latin typeface="TT Fors Bold" panose="020B0003030001020000" pitchFamily="34" charset="0"/>
              </a:rPr>
              <a:t>: </a:t>
            </a:r>
          </a:p>
          <a:p>
            <a:pPr defTabSz="431165"/>
            <a:r>
              <a:rPr lang="en-US" altLang="en-US" sz="4715" b="1" dirty="0">
                <a:solidFill>
                  <a:srgbClr val="BB244A"/>
                </a:solidFill>
                <a:latin typeface="TT Fors" panose="020B0003030001020000" pitchFamily="34" charset="0"/>
              </a:rPr>
              <a:t>Како и каде се изработени маичките</a:t>
            </a:r>
            <a:r>
              <a:rPr lang="en-US" sz="4715" b="1" dirty="0">
                <a:solidFill>
                  <a:srgbClr val="BB244A"/>
                </a:solidFill>
                <a:latin typeface="TT Fors" panose="020B0003030001020000" pitchFamily="34" charset="0"/>
              </a:rPr>
              <a:t>. </a:t>
            </a:r>
          </a:p>
        </p:txBody>
      </p:sp>
      <p:sp>
        <p:nvSpPr>
          <p:cNvPr id="12" name="TextBox 4"/>
          <p:cNvSpPr txBox="1"/>
          <p:nvPr/>
        </p:nvSpPr>
        <p:spPr>
          <a:xfrm>
            <a:off x="1097342" y="1364721"/>
            <a:ext cx="1688353" cy="1760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31165"/>
            <a:r>
              <a:rPr lang="en-GB" sz="10840" b="1" dirty="0">
                <a:solidFill>
                  <a:srgbClr val="BB244A"/>
                </a:solidFill>
                <a:latin typeface="TT Fors Bold" panose="020B0003030001020000" pitchFamily="34" charset="0"/>
              </a:rPr>
              <a:t>1</a:t>
            </a:r>
            <a:endParaRPr lang="en-US" sz="10840" b="1" dirty="0">
              <a:solidFill>
                <a:srgbClr val="BB244A"/>
              </a:solidFill>
              <a:latin typeface="TT Fors Bold" panose="020B0003030001020000" pitchFamily="34" charset="0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17755" y="3785662"/>
            <a:ext cx="9294575" cy="2907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Тркалезните значки претставуваат чекори во производството на маички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. 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rgbClr val="BB244A"/>
                </a:solidFill>
                <a:latin typeface="TT Fors Bold" panose="020B0003030001020000" pitchFamily="34" charset="0"/>
              </a:rPr>
              <a:t>Поставете ги чекорите долж линијата, по правилен редослед</a:t>
            </a:r>
            <a:r>
              <a:rPr lang="en-US" dirty="0">
                <a:solidFill>
                  <a:srgbClr val="BB244A"/>
                </a:solidFill>
                <a:latin typeface="TT Fors Bold" panose="020B0003030001020000" pitchFamily="34" charset="0"/>
              </a:rPr>
              <a:t>.</a:t>
            </a:r>
            <a:r>
              <a:rPr lang="en-US" sz="2800" dirty="0">
                <a:solidFill>
                  <a:srgbClr val="BB244A"/>
                </a:solidFill>
                <a:latin typeface="TT Fors Bold" panose="020B0003030001020000" pitchFamily="34" charset="0"/>
              </a:rPr>
              <a:t> 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rgbClr val="BB244A"/>
                </a:solidFill>
                <a:latin typeface="TT Fors Bold" panose="020B0003030001020000" pitchFamily="34" charset="0"/>
              </a:rPr>
              <a:t>Изберете начин на превоз</a:t>
            </a:r>
            <a:r>
              <a:rPr lang="en-US" dirty="0">
                <a:solidFill>
                  <a:srgbClr val="BB244A"/>
                </a:solidFill>
                <a:latin typeface="TT Fors Bold" panose="020B0003030001020000" pitchFamily="34" charset="0"/>
              </a:rPr>
              <a:t>.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rgbClr val="BB244A"/>
                </a:solidFill>
                <a:latin typeface="TT Fors Bold" panose="020B0003030001020000" pitchFamily="34" charset="0"/>
              </a:rPr>
              <a:t>Проверете ги лошите ефекти во другите делови од светот.</a:t>
            </a:r>
            <a:r>
              <a:rPr lang="en-US" sz="2800" dirty="0">
                <a:solidFill>
                  <a:srgbClr val="BB244A"/>
                </a:solidFill>
                <a:latin typeface="TT Fors Bold" panose="020B0003030001020000" pitchFamily="34" charset="0"/>
              </a:rPr>
              <a:t> </a:t>
            </a:r>
          </a:p>
        </p:txBody>
      </p:sp>
      <p:sp>
        <p:nvSpPr>
          <p:cNvPr id="6" name="Ellipse 5"/>
          <p:cNvSpPr/>
          <p:nvPr/>
        </p:nvSpPr>
        <p:spPr>
          <a:xfrm>
            <a:off x="2661868" y="6888108"/>
            <a:ext cx="1161143" cy="404624"/>
          </a:xfrm>
          <a:prstGeom prst="ellipse">
            <a:avLst/>
          </a:prstGeom>
          <a:solidFill>
            <a:srgbClr val="F5DF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Ellipse 6"/>
          <p:cNvSpPr/>
          <p:nvPr/>
        </p:nvSpPr>
        <p:spPr>
          <a:xfrm>
            <a:off x="4583804" y="6719027"/>
            <a:ext cx="1161143" cy="404624"/>
          </a:xfrm>
          <a:prstGeom prst="ellipse">
            <a:avLst/>
          </a:prstGeom>
          <a:solidFill>
            <a:srgbClr val="F5DF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Ellipse 7"/>
          <p:cNvSpPr/>
          <p:nvPr/>
        </p:nvSpPr>
        <p:spPr>
          <a:xfrm>
            <a:off x="6380931" y="6520621"/>
            <a:ext cx="1161143" cy="404624"/>
          </a:xfrm>
          <a:prstGeom prst="ellipse">
            <a:avLst/>
          </a:prstGeom>
          <a:solidFill>
            <a:srgbClr val="F5DF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Ellipse 9"/>
          <p:cNvSpPr/>
          <p:nvPr/>
        </p:nvSpPr>
        <p:spPr>
          <a:xfrm>
            <a:off x="8436346" y="6697216"/>
            <a:ext cx="1161143" cy="404624"/>
          </a:xfrm>
          <a:prstGeom prst="ellipse">
            <a:avLst/>
          </a:prstGeom>
          <a:solidFill>
            <a:srgbClr val="F5DF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 descr="Ein Bild, das Kleidung, Sportshirt, T-Shirt, oben enthält.&#10;&#10;KI-generierte Inhalte können fehlerhaft sein.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6546" y="6715819"/>
            <a:ext cx="319780" cy="35444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3A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060" y="938974"/>
            <a:ext cx="2606916" cy="2606916"/>
          </a:xfrm>
          <a:prstGeom prst="rect">
            <a:avLst/>
          </a:prstGeom>
        </p:spPr>
      </p:pic>
      <p:sp>
        <p:nvSpPr>
          <p:cNvPr id="11" name="TextBox 4"/>
          <p:cNvSpPr txBox="1"/>
          <p:nvPr/>
        </p:nvSpPr>
        <p:spPr>
          <a:xfrm>
            <a:off x="3352288" y="818228"/>
            <a:ext cx="6808777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31165"/>
            <a:r>
              <a:rPr lang="en-US" altLang="en-US" sz="5400" b="1" dirty="0">
                <a:solidFill>
                  <a:srgbClr val="BB244A"/>
                </a:solidFill>
                <a:latin typeface="TT Fors Bold" panose="020B0003030001020000" pitchFamily="34" charset="0"/>
              </a:rPr>
              <a:t>Што можете да подобрите</a:t>
            </a:r>
            <a:r>
              <a:rPr lang="en-US" sz="5400" b="1" dirty="0">
                <a:solidFill>
                  <a:srgbClr val="BB244A"/>
                </a:solidFill>
                <a:latin typeface="TT Fors Bold" panose="020B0003030001020000" pitchFamily="34" charset="0"/>
              </a:rPr>
              <a:t>? </a:t>
            </a:r>
          </a:p>
          <a:p>
            <a:pPr lvl="0" defTabSz="431165"/>
            <a:r>
              <a:rPr lang="en-US" altLang="en-US" sz="2800" dirty="0">
                <a:solidFill>
                  <a:srgbClr val="BB244A"/>
                </a:solidFill>
                <a:latin typeface="TT Fors" panose="020B0003030001020000" pitchFamily="34" charset="0"/>
              </a:rPr>
              <a:t>Подобро за животната средина</a:t>
            </a:r>
            <a:r>
              <a:rPr lang="" altLang="en-US" sz="2800" dirty="0">
                <a:solidFill>
                  <a:srgbClr val="BB244A"/>
                </a:solidFill>
                <a:latin typeface="TT Fors" panose="020B0003030001020000" pitchFamily="34" charset="0"/>
              </a:rPr>
              <a:t> и</a:t>
            </a:r>
            <a:r>
              <a:rPr lang="en-US" sz="28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en-US" altLang="en-US" sz="2800" dirty="0">
                <a:solidFill>
                  <a:srgbClr val="BB244A"/>
                </a:solidFill>
                <a:latin typeface="TT Fors" panose="020B0003030001020000" pitchFamily="34" charset="0"/>
              </a:rPr>
              <a:t>за работниците</a:t>
            </a:r>
            <a:r>
              <a:rPr lang="en-US" sz="2800" dirty="0">
                <a:solidFill>
                  <a:srgbClr val="BB244A"/>
                </a:solidFill>
                <a:latin typeface="TT Fors" panose="020B0003030001020000" pitchFamily="34" charset="0"/>
              </a:rPr>
              <a:t>. </a:t>
            </a:r>
            <a:br>
              <a:rPr lang="en-US" sz="2800" dirty="0">
                <a:solidFill>
                  <a:srgbClr val="BB244A"/>
                </a:solidFill>
                <a:latin typeface="TT Fors" panose="020B0003030001020000" pitchFamily="34" charset="0"/>
              </a:rPr>
            </a:br>
            <a:r>
              <a:rPr lang="en-US" altLang="en-US" sz="2800" dirty="0">
                <a:solidFill>
                  <a:srgbClr val="BB244A"/>
                </a:solidFill>
                <a:latin typeface="TT Fors" panose="020B0003030001020000" pitchFamily="34" charset="0"/>
              </a:rPr>
              <a:t>Подобрете го синџирот</a:t>
            </a:r>
            <a:r>
              <a:rPr lang="en-US" sz="2800" dirty="0">
                <a:solidFill>
                  <a:srgbClr val="BB244A"/>
                </a:solidFill>
                <a:latin typeface="TT Fors" panose="020B0003030001020000" pitchFamily="34" charset="0"/>
              </a:rPr>
              <a:t>.</a:t>
            </a:r>
          </a:p>
        </p:txBody>
      </p:sp>
      <p:sp>
        <p:nvSpPr>
          <p:cNvPr id="12" name="TextBox 4"/>
          <p:cNvSpPr txBox="1"/>
          <p:nvPr/>
        </p:nvSpPr>
        <p:spPr>
          <a:xfrm>
            <a:off x="1097342" y="1364721"/>
            <a:ext cx="1688353" cy="1760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311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GB" sz="10840" b="1" i="0" u="none" strike="noStrike" kern="1200" cap="none" spc="0" normalizeH="0" baseline="0" noProof="0" dirty="0">
                <a:ln>
                  <a:noFill/>
                </a:ln>
                <a:solidFill>
                  <a:srgbClr val="BB244A"/>
                </a:solidFill>
                <a:effectLst/>
                <a:uLnTx/>
                <a:uFillTx/>
                <a:latin typeface="TT Fors Bold" panose="020B0003030001020000" pitchFamily="34" charset="0"/>
                <a:ea typeface="+mn-ea"/>
                <a:cs typeface="+mn-cs"/>
              </a:rPr>
              <a:t>2</a:t>
            </a:r>
            <a:endParaRPr kumimoji="0" lang="en-US" sz="10840" b="1" i="0" u="none" strike="noStrike" kern="1200" cap="none" spc="0" normalizeH="0" baseline="0" noProof="0" dirty="0">
              <a:ln>
                <a:noFill/>
              </a:ln>
              <a:solidFill>
                <a:srgbClr val="BB244A"/>
              </a:solidFill>
              <a:effectLst/>
              <a:uLnTx/>
              <a:uFillTx/>
              <a:latin typeface="TT Fors Bold" panose="020B0003030001020000" pitchFamily="34" charset="0"/>
              <a:ea typeface="+mn-ea"/>
              <a:cs typeface="+mn-cs"/>
            </a:endParaRPr>
          </a:p>
        </p:txBody>
      </p:sp>
      <p:sp>
        <p:nvSpPr>
          <p:cNvPr id="15" name="TextBox 5"/>
          <p:cNvSpPr txBox="1"/>
          <p:nvPr/>
        </p:nvSpPr>
        <p:spPr>
          <a:xfrm>
            <a:off x="817755" y="4313814"/>
            <a:ext cx="929457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Плочките претставуваат активности за подобрување на производството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.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en-US" b="1" dirty="0">
                <a:solidFill>
                  <a:srgbClr val="BB244A"/>
                </a:solidFill>
                <a:latin typeface="TT Fors Bold" panose="020B0003030001020000" pitchFamily="34" charset="0"/>
              </a:rPr>
              <a:t>Изберете ги плочките</a:t>
            </a:r>
            <a:r>
              <a:rPr lang="" altLang="en-US" b="1" dirty="0">
                <a:solidFill>
                  <a:srgbClr val="BB244A"/>
                </a:solidFill>
                <a:latin typeface="TT Fors Bold" panose="020B0003030001020000" pitchFamily="34" charset="0"/>
              </a:rPr>
              <a:t> </a:t>
            </a:r>
            <a:r>
              <a:rPr lang="en-US" altLang="en-US" b="1" dirty="0">
                <a:solidFill>
                  <a:srgbClr val="BB244A"/>
                </a:solidFill>
                <a:latin typeface="TT Fors Bold" panose="020B0003030001020000" pitchFamily="34" charset="0"/>
              </a:rPr>
              <a:t>што сакате да ги искористите</a:t>
            </a:r>
            <a:r>
              <a:rPr lang="en-US" b="1" dirty="0">
                <a:solidFill>
                  <a:srgbClr val="BB244A"/>
                </a:solidFill>
                <a:latin typeface="TT Fors Bold" panose="020B0003030001020000" pitchFamily="34" charset="0"/>
              </a:rPr>
              <a:t>.</a:t>
            </a:r>
            <a:endParaRPr lang="en-US" sz="2800" b="1" dirty="0">
              <a:solidFill>
                <a:srgbClr val="BB244A"/>
              </a:solidFill>
              <a:latin typeface="TT Fors Bold" panose="020B0003030001020000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en-US" b="1" dirty="0">
                <a:solidFill>
                  <a:srgbClr val="BB244A"/>
                </a:solidFill>
                <a:latin typeface="TT Fors Bold" panose="020B0003030001020000" pitchFamily="34" charset="0"/>
              </a:rPr>
              <a:t>Поставете ги на правилното место на линијата</a:t>
            </a:r>
            <a:r>
              <a:rPr lang="en-US" b="1" dirty="0">
                <a:solidFill>
                  <a:srgbClr val="BB244A"/>
                </a:solidFill>
                <a:latin typeface="TT Fors Bold" panose="020B0003030001020000" pitchFamily="34" charset="0"/>
              </a:rPr>
              <a:t>.</a:t>
            </a:r>
            <a:endParaRPr lang="en-US" sz="2800" b="1" dirty="0">
              <a:solidFill>
                <a:srgbClr val="BB244A"/>
              </a:solidFill>
              <a:latin typeface="TT Fors Bold" panose="020B0003030001020000" pitchFamily="34" charset="0"/>
            </a:endParaRPr>
          </a:p>
          <a:p>
            <a:pPr>
              <a:lnSpc>
                <a:spcPct val="150000"/>
              </a:lnSpc>
            </a:pPr>
            <a:endParaRPr lang="en-US" sz="2400" dirty="0">
              <a:solidFill>
                <a:srgbClr val="BB244A"/>
              </a:solidFill>
              <a:latin typeface="TT Fors" panose="020B0003030001020000" pitchFamily="34" charset="0"/>
            </a:endParaRPr>
          </a:p>
        </p:txBody>
      </p:sp>
      <p:sp>
        <p:nvSpPr>
          <p:cNvPr id="16" name="Parallelogramm 15"/>
          <p:cNvSpPr/>
          <p:nvPr/>
        </p:nvSpPr>
        <p:spPr>
          <a:xfrm>
            <a:off x="7929475" y="5526389"/>
            <a:ext cx="816428" cy="318088"/>
          </a:xfrm>
          <a:prstGeom prst="parallelogram">
            <a:avLst>
              <a:gd name="adj" fmla="val 94643"/>
            </a:avLst>
          </a:prstGeom>
          <a:solidFill>
            <a:srgbClr val="F5DF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Parallelogramm 16"/>
          <p:cNvSpPr/>
          <p:nvPr/>
        </p:nvSpPr>
        <p:spPr>
          <a:xfrm>
            <a:off x="8494201" y="5526389"/>
            <a:ext cx="816428" cy="318088"/>
          </a:xfrm>
          <a:prstGeom prst="parallelogram">
            <a:avLst>
              <a:gd name="adj" fmla="val 94643"/>
            </a:avLst>
          </a:prstGeom>
          <a:solidFill>
            <a:srgbClr val="F5DF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Parallelogramm 17"/>
          <p:cNvSpPr/>
          <p:nvPr/>
        </p:nvSpPr>
        <p:spPr>
          <a:xfrm>
            <a:off x="9048767" y="5526389"/>
            <a:ext cx="816428" cy="318088"/>
          </a:xfrm>
          <a:prstGeom prst="parallelogram">
            <a:avLst>
              <a:gd name="adj" fmla="val 94643"/>
            </a:avLst>
          </a:prstGeom>
          <a:solidFill>
            <a:srgbClr val="F5DF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Parallelogramm 18"/>
          <p:cNvSpPr/>
          <p:nvPr/>
        </p:nvSpPr>
        <p:spPr>
          <a:xfrm>
            <a:off x="9667467" y="5526389"/>
            <a:ext cx="816428" cy="318088"/>
          </a:xfrm>
          <a:prstGeom prst="parallelogram">
            <a:avLst>
              <a:gd name="adj" fmla="val 94643"/>
            </a:avLst>
          </a:prstGeom>
          <a:solidFill>
            <a:srgbClr val="F5DF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Parallelogramm 19"/>
          <p:cNvSpPr/>
          <p:nvPr/>
        </p:nvSpPr>
        <p:spPr>
          <a:xfrm>
            <a:off x="7811365" y="5973633"/>
            <a:ext cx="816428" cy="318088"/>
          </a:xfrm>
          <a:prstGeom prst="parallelogram">
            <a:avLst>
              <a:gd name="adj" fmla="val 94643"/>
            </a:avLst>
          </a:prstGeom>
          <a:solidFill>
            <a:srgbClr val="F5DF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Parallelogramm 20"/>
          <p:cNvSpPr/>
          <p:nvPr/>
        </p:nvSpPr>
        <p:spPr>
          <a:xfrm>
            <a:off x="8430066" y="5973633"/>
            <a:ext cx="816428" cy="318088"/>
          </a:xfrm>
          <a:prstGeom prst="parallelogram">
            <a:avLst>
              <a:gd name="adj" fmla="val 94643"/>
            </a:avLst>
          </a:prstGeom>
          <a:solidFill>
            <a:srgbClr val="F5DF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Parallelogramm 21"/>
          <p:cNvSpPr/>
          <p:nvPr/>
        </p:nvSpPr>
        <p:spPr>
          <a:xfrm>
            <a:off x="9048767" y="5973633"/>
            <a:ext cx="816428" cy="318088"/>
          </a:xfrm>
          <a:prstGeom prst="parallelogram">
            <a:avLst>
              <a:gd name="adj" fmla="val 94643"/>
            </a:avLst>
          </a:prstGeom>
          <a:solidFill>
            <a:srgbClr val="F5DF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Parallelogramm 22"/>
          <p:cNvSpPr/>
          <p:nvPr/>
        </p:nvSpPr>
        <p:spPr>
          <a:xfrm>
            <a:off x="9667467" y="5973633"/>
            <a:ext cx="816428" cy="318088"/>
          </a:xfrm>
          <a:prstGeom prst="parallelogram">
            <a:avLst>
              <a:gd name="adj" fmla="val 94643"/>
            </a:avLst>
          </a:prstGeom>
          <a:solidFill>
            <a:srgbClr val="F5DF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Parallelogramm 23"/>
          <p:cNvSpPr/>
          <p:nvPr/>
        </p:nvSpPr>
        <p:spPr>
          <a:xfrm>
            <a:off x="4648614" y="5120523"/>
            <a:ext cx="816428" cy="318088"/>
          </a:xfrm>
          <a:prstGeom prst="parallelogram">
            <a:avLst>
              <a:gd name="adj" fmla="val 94643"/>
            </a:avLst>
          </a:prstGeom>
          <a:solidFill>
            <a:srgbClr val="F5DF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3A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060" y="938974"/>
            <a:ext cx="2606916" cy="2606916"/>
          </a:xfrm>
          <a:prstGeom prst="rect">
            <a:avLst/>
          </a:prstGeom>
        </p:spPr>
      </p:pic>
      <p:sp>
        <p:nvSpPr>
          <p:cNvPr id="11" name="TextBox 4"/>
          <p:cNvSpPr txBox="1"/>
          <p:nvPr/>
        </p:nvSpPr>
        <p:spPr>
          <a:xfrm>
            <a:off x="3352288" y="818228"/>
            <a:ext cx="6808777" cy="2614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5400" b="1" dirty="0">
                <a:solidFill>
                  <a:srgbClr val="BB244A"/>
                </a:solidFill>
                <a:latin typeface="TT Fors Bold" panose="020B0003030001020000" pitchFamily="34" charset="0"/>
              </a:rPr>
              <a:t>Убедете го шефот</a:t>
            </a:r>
            <a:r>
              <a:rPr lang="en-US" sz="5400" b="1" dirty="0">
                <a:solidFill>
                  <a:srgbClr val="BB244A"/>
                </a:solidFill>
                <a:latin typeface="TT Fors Bold" panose="020B0003030001020000" pitchFamily="34" charset="0"/>
              </a:rPr>
              <a:t>! </a:t>
            </a:r>
          </a:p>
          <a:p>
            <a:pPr lvl="0" defTabSz="431165"/>
            <a:r>
              <a:rPr lang="en-US" altLang="en-US" sz="2800" dirty="0">
                <a:solidFill>
                  <a:srgbClr val="BB244A"/>
                </a:solidFill>
                <a:latin typeface="TT Fors" panose="020B0003030001020000" pitchFamily="34" charset="0"/>
              </a:rPr>
              <a:t>Претставете ја понудата на шефот</a:t>
            </a:r>
            <a:r>
              <a:rPr lang="en-US" sz="2800" dirty="0">
                <a:solidFill>
                  <a:srgbClr val="BB244A"/>
                </a:solidFill>
                <a:latin typeface="TT Fors" panose="020B0003030001020000" pitchFamily="34" charset="0"/>
              </a:rPr>
              <a:t>. </a:t>
            </a:r>
          </a:p>
        </p:txBody>
      </p:sp>
      <p:sp>
        <p:nvSpPr>
          <p:cNvPr id="12" name="TextBox 4"/>
          <p:cNvSpPr txBox="1"/>
          <p:nvPr/>
        </p:nvSpPr>
        <p:spPr>
          <a:xfrm>
            <a:off x="1097342" y="1364721"/>
            <a:ext cx="1688353" cy="1760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311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GB" sz="10840" b="1" i="0" u="none" strike="noStrike" kern="1200" cap="none" spc="0" normalizeH="0" baseline="0" noProof="0" dirty="0">
                <a:ln>
                  <a:noFill/>
                </a:ln>
                <a:solidFill>
                  <a:srgbClr val="BB244A"/>
                </a:solidFill>
                <a:effectLst/>
                <a:uLnTx/>
                <a:uFillTx/>
                <a:latin typeface="TT Fors Bold" panose="020B0003030001020000" pitchFamily="34" charset="0"/>
                <a:ea typeface="+mn-ea"/>
                <a:cs typeface="+mn-cs"/>
              </a:rPr>
              <a:t>3</a:t>
            </a:r>
            <a:endParaRPr kumimoji="0" lang="en-US" sz="10840" b="1" i="0" u="none" strike="noStrike" kern="1200" cap="none" spc="0" normalizeH="0" baseline="0" noProof="0" dirty="0">
              <a:ln>
                <a:noFill/>
              </a:ln>
              <a:solidFill>
                <a:srgbClr val="BB244A"/>
              </a:solidFill>
              <a:effectLst/>
              <a:uLnTx/>
              <a:uFillTx/>
              <a:latin typeface="TT Fors Bold" panose="020B0003030001020000" pitchFamily="34" charset="0"/>
              <a:ea typeface="+mn-ea"/>
              <a:cs typeface="+mn-cs"/>
            </a:endParaRPr>
          </a:p>
        </p:txBody>
      </p:sp>
      <p:sp>
        <p:nvSpPr>
          <p:cNvPr id="25" name="TextBox 5"/>
          <p:cNvSpPr txBox="1"/>
          <p:nvPr/>
        </p:nvSpPr>
        <p:spPr>
          <a:xfrm>
            <a:off x="798706" y="4313814"/>
            <a:ext cx="8435102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Пополнете ја подобрената понуда. Можеби ќе е поскапа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. </a:t>
            </a:r>
            <a:r>
              <a:rPr lang="en-US" alt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Но, </a:t>
            </a:r>
            <a:r>
              <a:rPr lang="" alt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ќе видите </a:t>
            </a:r>
            <a:r>
              <a:rPr lang="en-US" alt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што сте </a:t>
            </a:r>
            <a:r>
              <a:rPr lang="" alt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подобриле</a:t>
            </a:r>
            <a:r>
              <a:rPr lang="en-US" alt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 во други делови од светот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. 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rgbClr val="BB244A"/>
                </a:solidFill>
                <a:latin typeface="TT Fors Bold" panose="020B0003030001020000" pitchFamily="34" charset="0"/>
              </a:rPr>
              <a:t>Погледнете ги подобрувањата што сте ги направиле</a:t>
            </a:r>
            <a:r>
              <a:rPr lang="en-US" dirty="0">
                <a:solidFill>
                  <a:srgbClr val="BB244A"/>
                </a:solidFill>
                <a:latin typeface="TT Fors Bold" panose="020B0003030001020000" pitchFamily="34" charset="0"/>
              </a:rPr>
              <a:t>.</a:t>
            </a:r>
            <a:r>
              <a:rPr lang="en-US" sz="2800" dirty="0">
                <a:solidFill>
                  <a:srgbClr val="BB244A"/>
                </a:solidFill>
                <a:latin typeface="TT Fors Bold" panose="020B0003030001020000" pitchFamily="34" charset="0"/>
              </a:rPr>
              <a:t> 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rgbClr val="BB244A"/>
                </a:solidFill>
                <a:latin typeface="TT Fors Bold" panose="020B0003030001020000" pitchFamily="34" charset="0"/>
              </a:rPr>
              <a:t>Изберете слоган за маичките</a:t>
            </a:r>
            <a:r>
              <a:rPr lang="en-US" dirty="0">
                <a:solidFill>
                  <a:srgbClr val="BB244A"/>
                </a:solidFill>
                <a:latin typeface="TT Fors Bold" panose="020B0003030001020000" pitchFamily="34" charset="0"/>
              </a:rPr>
              <a:t>.</a:t>
            </a:r>
            <a:r>
              <a:rPr lang="en-US" sz="2800" dirty="0">
                <a:solidFill>
                  <a:srgbClr val="BB244A"/>
                </a:solidFill>
                <a:latin typeface="TT Fors Bold" panose="020B0003030001020000" pitchFamily="34" charset="0"/>
              </a:rPr>
              <a:t> </a:t>
            </a:r>
          </a:p>
        </p:txBody>
      </p:sp>
      <p:pic>
        <p:nvPicPr>
          <p:cNvPr id="26" name="Grafik 25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 rot="230133">
            <a:off x="9155111" y="5054564"/>
            <a:ext cx="1437890" cy="20364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263</Words>
  <Application>Microsoft Office PowerPoint</Application>
  <PresentationFormat>Benutzerdefiniert</PresentationFormat>
  <Paragraphs>32</Paragraphs>
  <Slides>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8</vt:i4>
      </vt:variant>
    </vt:vector>
  </HeadingPairs>
  <TitlesOfParts>
    <vt:vector size="15" baseType="lpstr">
      <vt:lpstr>Calibri Light</vt:lpstr>
      <vt:lpstr>TT Fors</vt:lpstr>
      <vt:lpstr>Arial</vt:lpstr>
      <vt:lpstr>Calibri</vt:lpstr>
      <vt:lpstr>TT Fors Bold</vt:lpstr>
      <vt:lpstr>Office Theme</vt:lpstr>
      <vt:lpstr>1_Office Theme</vt:lpstr>
      <vt:lpstr>Упатства за печатење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Lisa Häfner</cp:lastModifiedBy>
  <cp:revision>33</cp:revision>
  <cp:lastPrinted>2025-02-21T16:37:00Z</cp:lastPrinted>
  <dcterms:created xsi:type="dcterms:W3CDTF">2025-01-17T12:37:00Z</dcterms:created>
  <dcterms:modified xsi:type="dcterms:W3CDTF">2025-11-05T16:54:16Z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2336C0076E794174AF23BA5BD93BB93D_12</vt:lpwstr>
  </property>
  <property fmtid="{D5CDD505-2E9C-101B-9397-08002B2CF9AE}" pid="3" name="KSOProductBuildVer">
    <vt:lpwstr>1033-12.2.0.22549</vt:lpwstr>
  </property>
</Properties>
</file>